
<file path=Configurations2/accelerator/current.xml>
</file>

<file path=META-INF/manifest.xml><?xml version="1.0" encoding="utf-8"?>
<manifest:manifest xmlns:manifest="urn:oasis:names:tc:opendocument:xmlns:manifest:1.0">
  <manifest:file-entry manifest:media-type="application/vnd.oasis.opendocument.text" manifest:version="1.2" manifest:full-path="/"/>
  <manifest:file-entry manifest:media-type="" manifest:full-path="Configurations2/statusbar/"/>
  <manifest:file-entry manifest:media-type="" manifest:full-path="Configurations2/accelerator/current.xml"/>
  <manifest:file-entry manifest:media-type="" manifest:full-path="Configurations2/accelerator/"/>
  <manifest:file-entry manifest:media-type="" manifest:full-path="Configurations2/floater/"/>
  <manifest:file-entry manifest:media-type="" manifest:full-path="Configurations2/popupmenu/"/>
  <manifest:file-entry manifest:media-type="" manifest:full-path="Configurations2/progressbar/"/>
  <manifest:file-entry manifest:media-type="" manifest:full-path="Configurations2/toolpanel/"/>
  <manifest:file-entry manifest:media-type="" manifest:full-path="Configurations2/menubar/"/>
  <manifest:file-entry manifest:media-type="" manifest:full-path="Configurations2/toolbar/"/>
  <manifest:file-entry manifest:media-type="" manifest:full-path="Configurations2/images/Bitmaps/"/>
  <manifest:file-entry manifest:media-type="" manifest:full-path="Configurations2/images/"/>
  <manifest:file-entry manifest:media-type="application/vnd.sun.xml.ui.configuration" manifest:full-path="Configurations2/"/>
  <manifest:file-entry manifest:media-type="image/gif" manifest:full-path="Pictures/100002000000000A0000000ADFBE81A4.gif"/>
  <manifest:file-entry manifest:media-type="" manifest:full-path="Pictures/"/>
  <manifest:file-entry manifest:media-type="application/binary" manifest:full-path="layout-cache"/>
  <manifest:file-entry manifest:media-type="text/xml" manifest:full-path="content.xml"/>
  <manifest:file-entry manifest:media-type="application/rdf+xml" manifest:full-path="manifest.rdf"/>
  <manifest:file-entry manifest:media-type="text/xml" manifest:full-path="styles.xml"/>
  <manifest:file-entry manifest:media-type="text/xml" manifest:full-path="meta.xml"/>
  <manifest:file-entry manifest:media-type="" manifest:full-path="Thumbnails/thumbnail.png"/>
  <manifest:file-entry manifest:media-type="" manifest:full-path="Thumbnails/"/>
  <manifest:file-entry manifest:media-type="text/xml" manifest:full-path="settings.xml"/>
</manifest:manifest>
</file>

<file path=content.xml><?xml version="1.0" encoding="utf-8"?>
<office:document-content xmlns:office="urn:oasis:names:tc:opendocument:xmlns:office:1.0" xmlns:style="urn:oasis:names:tc:opendocument:xmlns:style:1.0" xmlns:text="urn:oasis:names:tc:opendocument:xmlns:text:1.0" xmlns:table="urn:oasis:names:tc:opendocument:xmlns:table:1.0" xmlns:draw="urn:oasis:names:tc:opendocument:xmlns:drawing:1.0" xmlns:fo="urn:oasis:names:tc:opendocument:xmlns:xsl-fo-compatible:1.0" xmlns:xlink="http://www.w3.org/1999/xlink" xmlns:dc="http://purl.org/dc/elements/1.1/" xmlns:meta="urn:oasis:names:tc:opendocument:xmlns:meta:1.0" xmlns:number="urn:oasis:names:tc:opendocument:xmlns:datastyle:1.0" xmlns:svg="urn:oasis:names:tc:opendocument:xmlns:svg-compatible:1.0" xmlns:chart="urn:oasis:names:tc:opendocument:xmlns:chart:1.0" xmlns:dr3d="urn:oasis:names:tc:opendocument:xmlns:dr3d:1.0" xmlns:math="http://www.w3.org/1998/Math/MathML" xmlns:form="urn:oasis:names:tc:opendocument:xmlns:form:1.0" xmlns:script="urn:oasis:names:tc:opendocument:xmlns:script:1.0" xmlns:ooo="http://openoffice.org/2004/office" xmlns:ooow="http://openoffice.org/2004/writer" xmlns:oooc="http://openoffice.org/2004/calc" xmlns:dom="http://www.w3.org/2001/xml-events" xmlns:xforms="http://www.w3.org/2002/xforms" xmlns:xsd="http://www.w3.org/2001/XMLSchema" xmlns:xsi="http://www.w3.org/2001/XMLSchema-instance" xmlns:rpt="http://openoffice.org/2005/report" xmlns:of="urn:oasis:names:tc:opendocument:xmlns:of:1.2" xmlns:xhtml="http://www.w3.org/1999/xhtml" xmlns:grddl="http://www.w3.org/2003/g/data-view#" xmlns:field="urn:openoffice:names:experimental:ooo-ms-interop:xmlns:field:1.0" office:version="1.2" grddl:transformation="http://docs.oasis-open.org/office/1.2/xslt/odf2rdf.xsl">
  <office:scripts/>
  <office:font-face-decls>
    <style:font-face style:name="Marlett" svg:font-family="Marlett" style:font-pitch="variable" style:font-charset="x-symbol"/>
    <style:font-face style:name="Wingdings" svg:font-family="Wingdings" style:font-pitch="variable" style:font-charset="x-symbol"/>
    <style:font-face style:name="Symbol" svg:font-family="Symbol" style:font-family-generic="roman" style:font-pitch="variable" style:font-charset="x-symbol"/>
    <style:font-face style:name="Calibri" svg:font-family="Calibri, Bold"/>
    <style:font-face style:name="OpenSymbol" svg:font-family="OpenSymbol"/>
    <style:font-face style:name="Tahoma1" svg:font-family="Tahoma"/>
    <style:font-face style:name="Times-Bold" svg:font-family="Times-Bold"/>
    <style:font-face style:name="Times-Roman" svg:font-family="Times-Roman, 'Times New Roman'"/>
    <style:font-face style:name="TimesNewRoman" svg:font-family="TimesNewRoman, 'Times New Roman'"/>
    <style:font-face style:name="Courier New" svg:font-family="'Courier New'" style:font-family-generic="modern"/>
    <style:font-face style:name="PalatinoLinotype" svg:font-family="PalatinoLinotype" style:font-family-generic="roman"/>
    <style:font-face style:name="Verdana1" svg:font-family="Verdana" style:font-family-generic="swiss"/>
    <style:font-face style:name="Courier New1" svg:font-family="'Courier New'" style:font-family-generic="modern" style:font-pitch="fixed"/>
    <style:font-face style:name="Garamond" svg:font-family="Garamond" style:font-family-generic="roman" style:font-pitch="variable"/>
    <style:font-face style:name="Times New Roman" svg:font-family="'Times New Roman'" style:font-family-generic="roman" style:font-pitch="variable"/>
    <style:font-face style:name="Arial" svg:font-family="Arial" style:font-family-generic="swiss" style:font-pitch="variable"/>
    <style:font-face style:name="Arial Unicode MS" svg:font-family="'Arial Unicode MS'" style:font-family-generic="swiss" style:font-pitch="variable"/>
    <style:font-face style:name="Calibri1" svg:font-family="Calibri" style:font-family-generic="swiss" style:font-pitch="variable"/>
    <style:font-face style:name="Tahoma2" svg:font-family="Tahoma" style:font-family-generic="swiss" style:font-pitch="variable"/>
    <style:font-face style:name="Trebuchet MS" svg:font-family="'Trebuchet MS'" style:font-family-generic="swiss" style:font-pitch="variable"/>
    <style:font-face style:name="Verdana" svg:font-family="Verdana" style:font-family-generic="swiss" style:font-pitch="variable"/>
    <style:font-face style:name="Andale Sans UI" svg:font-family="'Andale Sans UI'" style:font-family-generic="system" style:font-pitch="variable"/>
    <style:font-face style:name="Tahoma" svg:font-family="Tahoma" style:font-family-generic="system" style:font-pitch="variable"/>
  </office:font-face-decls>
  <office:automatic-styles>
    <style:style style:name="Tabella1" style:family="table">
      <style:table-properties style:width="16.642cm" fo:margin-left="-0.016cm" fo:margin-right="0.372cm" table:align="margins" style:writing-mode="lr-tb"/>
    </style:style>
    <style:style style:name="Tabella1.A" style:family="table-column">
      <style:table-column-properties style:column-width="5.292cm" style:rel-column-width="20837*"/>
    </style:style>
    <style:style style:name="Tabella1.B" style:family="table-column">
      <style:table-column-properties style:column-width="2.037cm" style:rel-column-width="8022*"/>
    </style:style>
    <style:style style:name="Tabella1.C" style:family="table-column">
      <style:table-column-properties style:column-width="2.17cm" style:rel-column-width="8543*"/>
    </style:style>
    <style:style style:name="Tabella1.D" style:family="table-column">
      <style:table-column-properties style:column-width="2.805cm" style:rel-column-width="11044*"/>
    </style:style>
    <style:style style:name="Tabella1.E" style:family="table-column">
      <style:table-column-properties style:column-width="4.339cm" style:rel-column-width="17089*"/>
    </style:style>
    <style:style style:name="Tabella1.1" style:family="table-row">
      <style:table-row-properties style:min-row-height="1.178cm" style:keep-together="true" fo:keep-together="auto"/>
    </style:style>
    <style:style style:name="Tabella1.A1" style:family="table-cell">
      <style:table-cell-properties style:vertical-align="top" fo:padding-left="0.123cm" fo:padding-right="0.123cm" fo:padding-top="0cm" fo:padding-bottom="0cm" fo:border-left="0.018cm solid #000000" fo:border-right="none" fo:border-top="0.018cm solid #000000" fo:border-bottom="0.018cm solid #000000" style:writing-mode="lr-tb"/>
    </style:style>
    <style:style style:name="Tabella1.E1" style:family="table-cell">
      <style:table-cell-properties style:vertical-align="top" fo:padding-left="0.123cm" fo:padding-right="0.123cm" fo:padding-top="0cm" fo:padding-bottom="0cm" fo:border="0.018cm solid #000000" style:writing-mode="lr-tb"/>
    </style:style>
    <style:style style:name="Tabella1.2" style:family="table-row">
      <style:table-row-properties style:min-row-height="0.635cm" style:keep-together="true" fo:keep-together="auto"/>
    </style:style>
    <style:style style:name="Tabella1.3" style:family="table-row">
      <style:table-row-properties style:min-row-height="0.538cm" style:keep-together="true" fo:keep-together="auto"/>
    </style:style>
    <style:style style:name="Tabella1.4" style:family="table-row">
      <style:table-row-properties style:min-row-height="0.609cm" style:keep-together="true" fo:keep-together="auto"/>
    </style:style>
    <style:style style:name="Tabella1.5" style:family="table-row">
      <style:table-row-properties style:min-row-height="0.564cm" style:keep-together="true" fo:keep-together="auto"/>
    </style:style>
    <style:style style:name="Tabella2" style:family="table">
      <style:table-properties style:width="16.644cm" fo:margin-left="-0.016cm" fo:margin-right="0.37cm" table:align="margins" style:writing-mode="lr-tb"/>
    </style:style>
    <style:style style:name="Tabella2.A" style:family="table-column">
      <style:table-column-properties style:column-width="4.868cm" style:rel-column-width="19168*"/>
    </style:style>
    <style:style style:name="Tabella2.B" style:family="table-column">
      <style:table-column-properties style:column-width="2.196cm" style:rel-column-width="8646*"/>
    </style:style>
    <style:style style:name="Tabella2.C" style:family="table-column">
      <style:table-column-properties style:column-width="1.535cm" style:rel-column-width="6042*"/>
    </style:style>
    <style:style style:name="Tabella2.D" style:family="table-column">
      <style:table-column-properties style:column-width="4.075cm" style:rel-column-width="16043*"/>
    </style:style>
    <style:style style:name="Tabella2.E" style:family="table-column">
      <style:table-column-properties style:column-width="3.971cm" style:rel-column-width="15636*"/>
    </style:style>
    <style:style style:name="Tabella2.1" style:family="table-row">
      <style:table-row-properties style:min-row-height="1.178cm" style:keep-together="true" fo:keep-together="auto"/>
    </style:style>
    <style:style style:name="Tabella2.A1" style:family="table-cell">
      <style:table-cell-properties style:vertical-align="top" fo:padding-left="0.123cm" fo:padding-right="0.123cm" fo:padding-top="0cm" fo:padding-bottom="0cm" fo:border-left="0.018cm solid #000000" fo:border-right="none" fo:border-top="0.018cm solid #000000" fo:border-bottom="0.018cm solid #000000" style:writing-mode="lr-tb"/>
    </style:style>
    <style:style style:name="Tabella2.E1" style:family="table-cell">
      <style:table-cell-properties style:vertical-align="top" fo:padding-left="0.123cm" fo:padding-right="0.123cm" fo:padding-top="0cm" fo:padding-bottom="0cm" fo:border="0.018cm solid #000000" style:writing-mode="lr-tb"/>
    </style:style>
    <style:style style:name="Tabella2.2" style:family="table-row">
      <style:table-row-properties style:min-row-height="0.635cm" style:keep-together="true" fo:keep-together="auto"/>
    </style:style>
    <style:style style:name="Tabella2.3" style:family="table-row">
      <style:table-row-properties style:min-row-height="0.538cm" style:keep-together="true" fo:keep-together="auto"/>
    </style:style>
    <style:style style:name="Tabella2.4" style:family="table-row">
      <style:table-row-properties style:min-row-height="0.609cm" style:keep-together="true" fo:keep-together="auto"/>
    </style:style>
    <style:style style:name="Tabella2.5" style:family="table-row">
      <style:table-row-properties style:min-row-height="0.564cm" style:keep-together="true" fo:keep-together="auto"/>
    </style:style>
    <style:style style:name="Tabella3" style:family="table">
      <style:table-properties style:width="16.665cm" fo:margin-left="0.037cm" fo:margin-right="0.296cm" table:align="margins" style:writing-mode="lr-tb"/>
    </style:style>
    <style:style style:name="Tabella3.A" style:family="table-column">
      <style:table-column-properties style:column-width="5.239cm" style:rel-column-width="20601*"/>
    </style:style>
    <style:style style:name="Tabella3.B" style:family="table-column">
      <style:table-column-properties style:column-width="4.498cm" style:rel-column-width="17687*"/>
    </style:style>
    <style:style style:name="Tabella3.C" style:family="table-column">
      <style:table-column-properties style:column-width="3.969cm" style:rel-column-width="15606*"/>
    </style:style>
    <style:style style:name="Tabella3.D" style:family="table-column">
      <style:table-column-properties style:column-width="2.96cm" style:rel-column-width="11641*"/>
    </style:style>
    <style:style style:name="Tabella3.1" style:family="table-row">
      <style:table-row-properties style:keep-together="true" fo:keep-together="auto"/>
    </style:style>
    <style:style style:name="Tabella3.A1" style:family="table-cell">
      <style:table-cell-properties style:vertical-align="top" fo:padding-left="0.191cm" fo:padding-right="0.191cm" fo:padding-top="0cm" fo:padding-bottom="0cm" fo:border-left="0.018cm solid #000000" fo:border-right="none" fo:border-top="0.018cm solid #000000" fo:border-bottom="0.018cm solid #000000" style:writing-mode="lr-tb"/>
    </style:style>
    <style:style style:name="Tabella3.D1" style:family="table-cell">
      <style:table-cell-properties style:vertical-align="top" fo:padding-left="0.191cm" fo:padding-right="0.191cm" fo:padding-top="0cm" fo:padding-bottom="0cm" fo:border="0.018cm solid #000000" style:writing-mode="lr-tb"/>
    </style:style>
    <style:style style:name="Tabella3.2" style:family="table-row">
      <style:table-row-properties style:min-row-height="0.882cm" style:keep-together="true" fo:keep-together="auto"/>
    </style:style>
    <style:style style:name="Tabella3.3" style:family="table-row">
      <style:table-row-properties style:min-row-height="0.88cm" style:keep-together="true" fo:keep-together="auto"/>
    </style:style>
    <style:style style:name="P1" style:family="paragraph" style:parent-style-name="Header">
      <style:text-properties style:font-name="Verdana" fo:font-size="9pt" style:font-size-asian="9pt" style:font-size-complex="9pt"/>
    </style:style>
    <style:style style:name="P2" style:family="paragraph" style:parent-style-name="Footer">
      <style:paragraph-properties fo:text-align="center" style:justify-single-word="false"/>
    </style:style>
    <style:style style:name="P3" style:family="paragraph" style:parent-style-name="Paragrafo_20_elenco">
      <style:paragraph-properties fo:margin-left="0.926cm" fo:margin-right="0cm" fo:margin-top="0cm" fo:margin-bottom="0cm" fo:line-height="150%" fo:text-align="justify" style:justify-single-word="false" fo:orphans="0" fo:widows="0" fo:text-indent="0cm" style:auto-text-indent="false">
        <style:tab-stops>
          <style:tab-stop style:position="1.251cm"/>
        </style:tab-stops>
      </style:paragraph-properties>
    </style:style>
    <style:style style:name="P4" style:family="paragraph" style:parent-style-name="Paragrafo_20_elenco">
      <style:paragraph-properties fo:margin-left="0.926cm" fo:margin-right="0cm" fo:line-height="150%" fo:text-align="justify" style:justify-single-word="false" fo:text-indent="0cm" style:auto-text-indent="false">
        <style:tab-stops>
          <style:tab-stop style:position="1.251cm"/>
        </style:tab-stops>
      </style:paragraph-properties>
    </style:style>
    <style:style style:name="P5" style:family="paragraph" style:parent-style-name="Paragrafo_20_elenco">
      <style:paragraph-properties fo:margin-left="0cm" fo:margin-right="0cm" fo:margin-top="0cm" fo:margin-bottom="0.212cm" fo:line-height="100%" fo:text-align="center" style:justify-single-word="false" fo:orphans="0" fo:widows="0" fo:text-indent="0cm" style:auto-text-indent="false" style:text-autospace="none" style:punctuation-wrap="simple" style:vertical-align="baseline" style:snap-to-layout-grid="false"/>
      <style:text-properties style:font-name="Garamond" fo:font-size="10pt" fo:font-weight="bold" style:font-name-asian="Times New Roman" style:font-size-asian="10pt" style:language-asian="it" style:country-asian="IT" style:font-weight-asian="bold" style:font-size-complex="9pt" style:font-weight-complex="bold"/>
    </style:style>
    <style:style style:name="P6" style:family="paragraph" style:parent-style-name="Paragrafo_20_elenco">
      <style:paragraph-properties fo:margin-left="0cm" fo:margin-right="0cm" fo:margin-top="0cm" fo:margin-bottom="0.212cm" fo:line-height="100%" fo:text-align="justify" style:justify-single-word="false" fo:orphans="0" fo:widows="0" fo:text-indent="0cm" style:auto-text-indent="false" style:text-autospace="none" style:punctuation-wrap="simple" style:vertical-align="baseline" style:snap-to-layout-grid="false"/>
      <style:text-properties style:font-name="Garamond" fo:font-size="12pt" fo:background-color="#ffff00" style:font-name-asian="Times New Roman" style:font-size-asian="12pt" style:language-asian="it" style:country-asian="IT" style:font-size-complex="12pt" style:font-weight-complex="bold"/>
    </style:style>
    <style:style style:name="P7" style:family="paragraph" style:parent-style-name="Standard">
      <style:paragraph-properties fo:margin-left="0cm" fo:margin-right="0cm" fo:text-align="justify" style:justify-single-word="false" fo:text-indent="0cm" style:auto-text-indent="false" style:text-autospace="none"/>
      <style:text-properties fo:color="#000000" style:font-name="Times New Roman" fo:font-size="12pt" fo:font-weight="bold" style:font-size-asian="12pt" style:font-weight-asian="bold" style:font-name-complex="Times-Bold" style:font-size-complex="12pt" style:font-weight-complex="bold"/>
    </style:style>
    <style:style style:name="P8" style:family="paragraph" style:parent-style-name="Standard">
      <style:paragraph-properties fo:margin-left="0cm" fo:margin-right="0cm" fo:text-align="justify" style:justify-single-word="false" fo:text-indent="0cm" style:auto-text-indent="false" style:text-autospace="none"/>
      <style:text-properties fo:color="#000000" style:font-name="Times New Roman" fo:font-size="12pt" fo:font-weight="bold" style:font-size-asian="12pt" style:font-weight-asian="bold" style:font-name-complex="Times-Roman" style:font-size-complex="12pt"/>
    </style:style>
    <style:style style:name="P9" style:family="paragraph" style:parent-style-name="Standard">
      <style:paragraph-properties fo:margin-left="0cm" fo:margin-right="0cm" fo:margin-top="0cm" fo:margin-bottom="0cm" fo:text-align="justify" style:justify-single-word="false" fo:text-indent="0cm" style:auto-text-indent="false"/>
      <style:text-properties style:font-name="Garamond" style:font-name-asian="Times New Roman" style:language-asian="it" style:country-asian="IT" style:font-size-complex="10pt"/>
    </style:style>
    <style:style style:name="P10" style:family="paragraph" style:parent-style-name="Standard">
      <style:paragraph-properties fo:margin-left="0cm" fo:margin-right="0cm" fo:margin-top="0cm" fo:margin-bottom="0cm" fo:text-align="justify" style:justify-single-word="false" fo:text-indent="0cm" style:auto-text-indent="false"/>
    </style:style>
    <style:style style:name="P11" style:family="paragraph" style:parent-style-name="Standard">
      <style:paragraph-properties fo:line-height="150%" fo:text-align="justify" style:justify-single-word="false" style:text-autospace="none"/>
      <style:text-properties fo:color="#000000" style:font-name="Times New Roman" fo:font-size="12pt" fo:font-weight="bold" style:font-size-asian="12pt" style:font-weight-asian="bold" style:font-name-complex="Times-Bold" style:font-size-complex="12pt" style:font-weight-complex="bold"/>
    </style:style>
    <style:style style:name="P12" style:family="paragraph" style:parent-style-name="Standard">
      <style:paragraph-properties fo:text-align="justify" style:justify-single-word="false" style:text-autospace="none"/>
      <style:text-properties fo:color="#000000" style:font-name="Times New Roman" fo:font-size="12pt" fo:font-weight="bold" style:font-size-asian="12pt" style:font-weight-asian="bold" style:font-name-complex="Times-Bold" style:font-size-complex="12pt" style:font-weight-complex="bold"/>
    </style:style>
    <style:style style:name="P13" style:family="paragraph" style:parent-style-name="Standard">
      <style:paragraph-properties style:line-height-at-least="0.353cm" fo:text-align="justify" style:justify-single-word="false" style:text-autospace="none"/>
      <style:text-properties style:font-name="Times New Roman" fo:font-size="12pt" style:font-size-asian="12pt" style:font-name-complex="Verdana" style:font-size-complex="12pt"/>
    </style:style>
    <style:style style:name="P14" style:family="paragraph" style:parent-style-name="Standard">
      <style:paragraph-properties style:line-height-at-least="0.353cm" fo:text-align="justify" style:justify-single-word="false" style:text-autospace="none"/>
      <style:text-properties style:font-name="Times New Roman" fo:font-size="12pt" style:font-name-asian="Verdana" style:font-size-asian="12pt" style:font-name-complex="Verdana" style:font-size-complex="12pt"/>
    </style:style>
    <style:style style:name="P15" style:family="paragraph" style:parent-style-name="Standard">
      <style:paragraph-properties fo:line-height="100%" fo:text-align="justify" style:justify-single-word="false">
        <style:tab-stops>
          <style:tab-stop style:position="1.693cm"/>
        </style:tab-stops>
      </style:paragraph-properties>
      <style:text-properties style:font-name="Garamond" fo:font-size="12pt" style:font-name-asian="Times New Roman" style:font-size-asian="12pt" style:language-asian="it" style:country-asian="IT" style:font-size-complex="10pt"/>
    </style:style>
    <style:style style:name="P16" style:family="paragraph" style:parent-style-name="Standard">
      <style:paragraph-properties fo:text-align="justify" style:justify-single-word="false">
        <style:tab-stops>
          <style:tab-stop style:position="1.251cm"/>
        </style:tab-stops>
      </style:paragraph-properties>
      <style:text-properties style:font-name="Garamond" fo:font-size="12pt" style:font-name-asian="Times New Roman" style:font-size-asian="12pt" style:language-asian="it" style:country-asian="IT" style:font-size-complex="10pt"/>
    </style:style>
    <style:style style:name="P17" style:family="paragraph" style:parent-style-name="Standard">
      <style:paragraph-properties fo:margin-left="1.244cm" fo:margin-right="0cm" fo:text-align="justify" style:justify-single-word="false" fo:text-indent="0cm" style:auto-text-indent="false">
        <style:tab-stops>
          <style:tab-stop style:position="1.251cm"/>
        </style:tab-stops>
      </style:paragraph-properties>
    </style:style>
    <style:style style:name="P18" style:family="paragraph" style:parent-style-name="Standard">
      <style:paragraph-properties fo:margin-left="1.244cm" fo:margin-right="0cm" fo:margin-top="0.423cm" fo:margin-bottom="0cm" fo:text-align="justify" style:justify-single-word="false" fo:text-indent="0cm" style:auto-text-indent="false" style:text-autospace="none"/>
    </style:style>
    <style:style style:name="P19" style:family="paragraph" style:parent-style-name="Standard">
      <style:paragraph-properties fo:margin-left="1.244cm" fo:margin-right="0cm" fo:margin-top="0.423cm" fo:margin-bottom="0cm" fo:text-align="justify" style:justify-single-word="false" fo:text-indent="0cm" style:auto-text-indent="false" style:text-autospace="none"/>
      <style:text-properties style:font-name="Garamond" fo:font-size="12pt" fo:font-style="italic" style:font-name-asian="Times New Roman" style:font-size-asian="12pt" style:language-asian="it" style:country-asian="IT" style:font-style-asian="italic"/>
    </style:style>
    <style:style style:name="P20" style:family="paragraph" style:parent-style-name="Standard">
      <style:paragraph-properties fo:margin-left="1.244cm" fo:margin-right="0cm" fo:margin-top="0cm" fo:margin-bottom="0cm" fo:text-align="justify" style:justify-single-word="false" fo:text-indent="0cm" style:auto-text-indent="false"/>
      <style:text-properties style:font-name="Garamond" fo:font-size="12pt" fo:font-style="italic" fo:font-weight="bold" style:font-name-asian="Times New Roman" style:font-size-asian="12pt" style:language-asian="it" style:country-asian="IT" style:font-style-asian="italic" style:font-weight-asian="bold" style:font-size-complex="12pt"/>
    </style:style>
    <style:style style:name="P21" style:family="paragraph" style:parent-style-name="Standard">
      <style:paragraph-properties fo:margin-top="0.423cm" fo:margin-bottom="0cm" fo:line-height="150%" fo:text-align="justify" style:justify-single-word="false" style:text-autospace="none"/>
    </style:style>
    <style:style style:name="P22" style:family="paragraph" style:parent-style-name="Paragrafo_20_elenco">
      <style:paragraph-properties fo:margin-top="0cm" fo:margin-bottom="0.212cm" fo:text-align="justify" style:justify-single-word="false" fo:orphans="0" fo:widows="0">
        <style:tab-stops>
          <style:tab-stop style:position="-1cm"/>
          <style:tab-stop style:position="0.751cm"/>
        </style:tab-stops>
      </style:paragraph-properties>
    </style:style>
    <style:style style:name="P23" style:family="paragraph" style:parent-style-name="Paragrafo_20_elenco">
      <style:paragraph-properties fo:margin-top="0cm" fo:margin-bottom="0.212cm" fo:text-align="justify" style:justify-single-word="false" fo:orphans="0" fo:widows="0" style:text-autospace="none" style:punctuation-wrap="simple" style:vertical-align="baseline"/>
    </style:style>
    <style:style style:name="P24" style:family="paragraph" style:parent-style-name="Paragrafo_20_elenco">
      <style:paragraph-properties fo:margin-top="0cm" fo:margin-bottom="0.212cm" fo:text-align="justify" style:justify-single-word="false" fo:orphans="0" fo:widows="0" style:text-autospace="none" style:punctuation-wrap="simple" style:vertical-align="baseline"/>
      <style:text-properties style:font-name="Times New Roman" fo:font-size="12pt" fo:background-color="#ffff00" style:font-name-asian="Times New Roman" style:font-size-asian="12pt" style:language-asian="it" style:country-asian="IT" style:font-name-complex="Calibri1" style:font-size-complex="12pt"/>
    </style:style>
    <style:style style:name="P25" style:family="paragraph" style:parent-style-name="Paragrafo_20_elenco">
      <style:paragraph-properties fo:margin-top="0cm" fo:margin-bottom="0.212cm" fo:text-align="justify" style:justify-single-word="false" fo:orphans="0" fo:widows="0">
        <style:tab-stops>
          <style:tab-stop style:position="-1cm"/>
          <style:tab-stop style:position="0.751cm"/>
        </style:tab-stops>
      </style:paragraph-properties>
      <style:text-properties style:font-name="Garamond" fo:font-size="12pt" fo:font-weight="bold" fo:background-color="transparent" style:font-name-asian="Times New Roman" style:font-size-asian="12pt" style:language-asian="it" style:country-asian="IT" style:font-weight-asian="bold" style:font-size-complex="12pt"/>
    </style:style>
    <style:style style:name="P26" style:family="paragraph" style:parent-style-name="Standard">
      <style:paragraph-properties fo:margin-top="0cm" fo:margin-bottom="0.212cm" fo:text-align="center" style:justify-single-word="false" fo:orphans="0" fo:widows="0">
        <style:tab-stops>
          <style:tab-stop style:position="16.193cm"/>
        </style:tab-stops>
      </style:paragraph-properties>
      <style:text-properties style:font-name="Garamond" fo:font-size="12pt" style:font-name-asian="Times New Roman" style:font-size-asian="12pt" style:language-asian="it" style:country-asian="IT" style:font-size-complex="12pt"/>
    </style:style>
    <style:style style:name="P27" style:family="paragraph" style:parent-style-name="Paragrafo_20_elenco">
      <style:paragraph-properties fo:margin-left="0.026cm" fo:margin-right="0cm" fo:margin-top="0.423cm" fo:margin-bottom="0.212cm" fo:line-height="150%" fo:text-align="justify" style:justify-single-word="false" fo:orphans="0" fo:widows="0" fo:text-indent="0cm" style:auto-text-indent="false" style:text-autospace="none">
        <style:tab-stops>
          <style:tab-stop style:position="0.953cm"/>
          <style:tab-stop style:position="16.193cm"/>
        </style:tab-stops>
      </style:paragraph-properties>
      <style:text-properties style:font-name="Times New Roman" fo:font-size="12pt" style:font-size-asian="12pt" style:font-name-complex="Verdana" style:font-size-complex="12pt"/>
    </style:style>
    <style:style style:name="P28" style:family="paragraph" style:parent-style-name="Standard">
      <style:paragraph-properties fo:margin-left="0.026cm" fo:margin-right="0cm" fo:margin-top="0cm" fo:margin-bottom="0cm" fo:text-align="justify" style:justify-single-word="false" fo:text-indent="0cm" style:auto-text-indent="false"/>
    </style:style>
    <style:style style:name="P29" style:family="paragraph" style:parent-style-name="Standard">
      <style:paragraph-properties fo:margin-left="0cm" fo:margin-right="0.169cm" fo:margin-top="0cm" fo:margin-bottom="0cm" fo:orphans="0" fo:widows="0" fo:text-indent="0cm" style:auto-text-indent="false">
        <style:tab-stops>
          <style:tab-stop style:position="-1cm"/>
          <style:tab-stop style:position="0.953cm"/>
          <style:tab-stop style:position="16.193cm"/>
        </style:tab-stops>
      </style:paragraph-properties>
      <style:text-properties style:font-name="Garamond" fo:font-size="12pt" style:font-name-asian="Times New Roman" style:font-size-asian="12pt" style:language-asian="it" style:country-asian="IT" style:font-size-complex="12pt"/>
    </style:style>
    <style:style style:name="P30" style:family="paragraph" style:parent-style-name="Standard">
      <style:paragraph-properties fo:margin-left="0cm" fo:margin-right="0.169cm" fo:margin-top="0.423cm" fo:margin-bottom="0.212cm" fo:line-height="150%" fo:text-align="center" style:justify-single-word="false" fo:orphans="0" fo:widows="0" fo:text-indent="0cm" style:auto-text-indent="false">
        <style:tab-stops>
          <style:tab-stop style:position="0.953cm"/>
          <style:tab-stop style:position="16.193cm"/>
        </style:tab-stops>
      </style:paragraph-properties>
      <style:text-properties style:font-name="Garamond" fo:font-size="12pt" fo:font-weight="bold" style:font-name-asian="Times New Roman" style:font-size-asian="12pt" style:language-asian="it" style:country-asian="IT" style:font-weight-asian="bold" style:font-size-complex="12pt"/>
    </style:style>
    <style:style style:name="P31" style:family="paragraph" style:parent-style-name="Standard">
      <style:paragraph-properties fo:margin-left="1.27cm" fo:margin-right="0cm" fo:margin-top="0cm" fo:margin-bottom="0cm" fo:text-align="justify" style:justify-single-word="false" fo:text-indent="0cm" style:auto-text-indent="false"/>
    </style:style>
    <style:style style:name="P32" style:family="paragraph" style:parent-style-name="Standard">
      <style:paragraph-properties fo:margin-left="1.27cm" fo:margin-right="0cm" fo:margin-top="0cm" fo:margin-bottom="0cm" fo:text-align="justify" style:justify-single-word="false" fo:text-indent="0cm" style:auto-text-indent="false"/>
      <style:text-properties style:font-name="Garamond" fo:font-size="12pt" style:font-name-asian="Times New Roman" style:font-size-asian="12pt" style:language-asian="it" style:country-asian="IT"/>
    </style:style>
    <style:style style:name="P33" style:family="paragraph" style:parent-style-name="Standard">
      <style:paragraph-properties fo:margin-left="1.27cm" fo:margin-right="0cm" fo:margin-top="0cm" fo:margin-bottom="0cm" fo:text-align="justify" style:justify-single-word="false" fo:text-indent="0cm" style:auto-text-indent="false"/>
      <style:text-properties style:font-name="Garamond" fo:font-size="12pt" style:font-name-asian="Times New Roman" style:font-size-asian="12pt" style:language-asian="it" style:country-asian="IT" style:font-size-complex="12pt"/>
    </style:style>
    <style:style style:name="P34" style:family="paragraph" style:parent-style-name="Standard">
      <style:paragraph-properties fo:margin-left="1.27cm" fo:margin-right="0cm" fo:margin-top="0cm" fo:margin-bottom="0cm" fo:text-align="justify" style:justify-single-word="false" fo:text-indent="0cm" style:auto-text-indent="false">
        <style:tab-stops>
          <style:tab-stop style:position="1.251cm"/>
        </style:tab-stops>
      </style:paragraph-properties>
      <style:text-properties style:font-name="Garamond" fo:font-size="12pt" style:font-name-asian="Times New Roman" style:font-size-asian="12pt" style:language-asian="it" style:country-asian="IT" style:font-size-complex="12pt"/>
    </style:style>
    <style:style style:name="P35" style:family="paragraph" style:parent-style-name="Standard">
      <style:paragraph-properties fo:margin-left="1.27cm" fo:margin-right="0cm" fo:text-align="justify" style:justify-single-word="false" fo:text-indent="0cm" style:auto-text-indent="false">
        <style:tab-stops>
          <style:tab-stop style:position="1.27cm"/>
        </style:tab-stops>
      </style:paragraph-properties>
    </style:style>
    <style:style style:name="P36" style:family="paragraph" style:parent-style-name="Standard">
      <style:paragraph-properties fo:margin-left="-0.751cm" fo:margin-right="0cm" fo:margin-top="0cm" fo:margin-bottom="0cm" fo:text-align="justify" style:justify-single-word="false" fo:text-indent="0cm" style:auto-text-indent="false" style:text-autospace="none" style:punctuation-wrap="simple" style:vertical-align="baseline"/>
      <style:text-properties style:font-name="Garamond" fo:font-size="12pt" style:font-name-asian="Times New Roman" style:font-size-asian="12pt" style:language-asian="it" style:country-asian="IT" style:font-size-complex="12pt"/>
    </style:style>
    <style:style style:name="P37" style:family="paragraph" style:parent-style-name="Standard">
      <style:paragraph-properties fo:margin-top="0cm" fo:margin-bottom="0cm" fo:text-align="center" style:justify-single-word="false" style:snap-to-layout-grid="false"/>
    </style:style>
    <style:style style:name="P38" style:family="paragraph" style:parent-style-name="Standard">
      <style:paragraph-properties fo:margin-top="0cm" fo:margin-bottom="0cm" fo:text-align="center" style:justify-single-word="false"/>
      <style:text-properties style:font-name="Garamond" fo:font-size="12pt" fo:font-weight="bold" style:font-name-asian="Times New Roman" style:font-size-asian="12pt" style:language-asian="it" style:country-asian="IT" style:font-weight-asian="bold" style:font-size-complex="12pt" style:font-weight-complex="bold"/>
    </style:style>
    <style:style style:name="P39" style:family="paragraph" style:parent-style-name="Standard">
      <style:paragraph-properties fo:margin-top="0cm" fo:margin-bottom="0cm" fo:text-align="center" style:justify-single-word="false" style:snap-to-layout-grid="false"/>
      <style:text-properties style:font-name="Garamond" fo:font-size="12pt" fo:font-weight="bold" style:font-name-asian="Times New Roman" style:font-size-asian="12pt" style:language-asian="it" style:country-asian="IT" style:font-weight-asian="bold" style:font-size-complex="12pt" style:font-weight-complex="bold"/>
    </style:style>
    <style:style style:name="P40" style:family="paragraph" style:parent-style-name="Standard">
      <style:paragraph-properties fo:margin-top="0cm" fo:margin-bottom="0cm" fo:text-align="justify" style:justify-single-word="false"/>
      <style:text-properties style:font-name="Garamond" fo:font-size="12pt" style:font-name-asian="Times New Roman" style:font-size-asian="12pt" style:language-asian="it" style:country-asian="IT" style:font-size-complex="12pt"/>
    </style:style>
    <style:style style:name="P41" style:family="paragraph" style:parent-style-name="Standard">
      <style:paragraph-properties fo:margin-top="0cm" fo:margin-bottom="0cm" fo:text-align="justify" style:justify-single-word="false" style:snap-to-layout-grid="false"/>
      <style:text-properties style:font-name="Garamond" fo:font-size="12pt" style:font-name-asian="Times New Roman" style:font-size-asian="12pt" style:language-asian="it" style:country-asian="IT" style:font-size-complex="12pt"/>
    </style:style>
    <style:style style:name="P42" style:family="paragraph" style:parent-style-name="Standard">
      <style:paragraph-properties fo:margin-top="0cm" fo:margin-bottom="0cm" fo:text-align="justify" style:justify-single-word="false" style:text-autospace="none" style:punctuation-wrap="simple" style:vertical-align="baseline">
        <style:tab-stops>
          <style:tab-stop style:position="0cm"/>
        </style:tab-stops>
      </style:paragraph-properties>
      <style:text-properties style:font-name="Garamond" fo:font-size="12pt" style:font-name-asian="Times New Roman" style:font-size-asian="12pt" style:language-asian="it" style:country-asian="IT" style:font-size-complex="12pt"/>
    </style:style>
    <style:style style:name="P43" style:family="paragraph" style:parent-style-name="Standard">
      <style:paragraph-properties fo:margin-top="0cm" fo:margin-bottom="0cm" style:snap-to-layout-grid="false">
        <style:tab-stops>
          <style:tab-stop style:position="1.085cm"/>
        </style:tab-stops>
      </style:paragraph-properties>
      <style:text-properties style:font-name="Garamond" fo:font-size="12pt" style:font-name-asian="Times New Roman" style:font-size-asian="12pt" style:language-asian="it" style:country-asian="IT" style:font-size-complex="12pt"/>
    </style:style>
    <style:style style:name="P44" style:family="paragraph" style:parent-style-name="Standard">
      <style:paragraph-properties fo:margin-top="0cm" fo:margin-bottom="0cm" fo:text-align="justify" style:justify-single-word="false"/>
      <style:text-properties style:font-name="Garamond" style:font-name-asian="Times New Roman" style:language-asian="it" style:country-asian="IT" style:font-size-complex="10pt"/>
    </style:style>
    <style:style style:name="P45" style:family="paragraph" style:parent-style-name="Standard">
      <style:paragraph-properties fo:margin-top="0cm" fo:margin-bottom="0cm" fo:line-height="150%" fo:text-align="justify" style:justify-single-word="false">
        <style:tab-stops>
          <style:tab-stop style:position="1.27cm"/>
        </style:tab-stops>
      </style:paragraph-properties>
    </style:style>
    <style:style style:name="P46" style:family="paragraph" style:parent-style-name="Standard">
      <style:paragraph-properties fo:margin-top="0cm" fo:margin-bottom="0cm" fo:line-height="100%" fo:text-align="justify" style:justify-single-word="false">
        <style:tab-stops>
          <style:tab-stop style:position="1.251cm"/>
        </style:tab-stops>
      </style:paragraph-properties>
    </style:style>
    <style:style style:name="P47" style:family="paragraph" style:parent-style-name="Standard">
      <style:paragraph-properties fo:margin-top="0cm" fo:margin-bottom="0cm" fo:text-align="justify" style:justify-single-word="false" style:text-autospace="none" style:punctuation-wrap="simple" style:vertical-align="baseline">
        <style:tab-stops>
          <style:tab-stop style:position="0cm"/>
        </style:tab-stops>
      </style:paragraph-properties>
      <style:text-properties style:font-name="Times New Roman" fo:font-size="12pt" style:font-name-asian="Times New Roman" style:font-size-asian="12pt" style:language-asian="it" style:country-asian="IT" style:font-size-complex="12pt"/>
    </style:style>
    <style:style style:name="P48" style:family="paragraph" style:parent-style-name="Standard">
      <style:paragraph-properties fo:margin-top="0cm" fo:margin-bottom="0cm" fo:text-align="center" style:justify-single-word="false" fo:break-before="page">
        <style:tab-stops>
          <style:tab-stop style:position="5.106cm"/>
        </style:tab-stops>
      </style:paragraph-properties>
      <style:text-properties style:font-name="Garamond" fo:font-weight="bold" style:font-name-asian="Times New Roman" style:language-asian="it" style:country-asian="IT" style:font-weight-asian="bold" style:font-size-complex="10pt" style:font-weight-complex="bold"/>
    </style:style>
    <style:style style:name="P49" style:family="paragraph" style:parent-style-name="Standard">
      <style:paragraph-properties fo:margin-left="1.251cm" fo:margin-right="0.09cm" fo:margin-top="0cm" fo:margin-bottom="0cm" fo:line-height="150%" fo:text-align="center" style:justify-single-word="false" fo:text-indent="-0.499cm" style:auto-text-indent="false">
        <style:tab-stops>
          <style:tab-stop style:position="1.251cm"/>
        </style:tab-stops>
      </style:paragraph-properties>
      <style:text-properties style:font-name="Garamond" fo:font-size="12pt" fo:font-weight="bold" style:font-name-asian="Times New Roman" style:font-size-asian="12pt" style:language-asian="it" style:country-asian="IT" style:font-weight-asian="bold" style:font-size-complex="12pt"/>
    </style:style>
    <style:style style:name="P50" style:family="paragraph" style:parent-style-name="Standard">
      <style:paragraph-properties fo:margin-left="1.251cm" fo:margin-right="0cm" fo:margin-top="0cm" fo:margin-bottom="0cm" fo:text-align="justify" style:justify-single-word="false" fo:text-indent="0cm" style:auto-text-indent="false" style:text-autospace="none"/>
    </style:style>
    <style:style style:name="P51" style:family="paragraph" style:parent-style-name="Standard">
      <style:paragraph-properties fo:margin-left="2.251cm" fo:margin-right="0cm" fo:margin-top="0cm" fo:margin-bottom="0cm" fo:text-align="justify" style:justify-single-word="false" fo:text-indent="-1cm" style:auto-text-indent="false"/>
      <style:text-properties style:font-name="Garamond" fo:font-size="12pt" fo:font-style="italic" fo:font-weight="bold" style:font-name-asian="Times New Roman" style:font-size-asian="12pt" style:language-asian="it" style:country-asian="IT" style:font-style-asian="italic" style:font-weight-asian="bold" style:font-size-complex="12pt"/>
    </style:style>
    <style:style style:name="P52" style:family="paragraph" style:parent-style-name="Standard">
      <style:paragraph-properties fo:margin-left="-1.251cm" fo:margin-right="0cm" fo:margin-top="0cm" fo:margin-bottom="0cm" fo:text-align="center" style:justify-single-word="false" fo:text-indent="0cm" style:auto-text-indent="false"/>
      <style:text-properties style:font-name="Garamond" style:font-name-asian="Times New Roman" style:language-asian="it" style:country-asian="IT" style:font-size-complex="10pt"/>
    </style:style>
    <style:style style:name="P53" style:family="paragraph" style:parent-style-name="Standard">
      <style:paragraph-properties fo:margin-left="0.501cm" fo:margin-right="0cm" fo:margin-top="0cm" fo:margin-bottom="0cm" fo:text-align="justify" style:justify-single-word="false" fo:text-indent="-0.501cm" style:auto-text-indent="false"/>
      <style:text-properties style:font-name="Garamond" style:font-name-asian="Times New Roman" style:language-asian="it" style:country-asian="IT" style:font-size-complex="10pt"/>
    </style:style>
    <style:style style:name="P54" style:family="paragraph" style:parent-style-name="Standard">
      <style:paragraph-properties fo:margin-left="0.501cm" fo:margin-right="0cm" fo:margin-top="0cm" fo:margin-bottom="0cm" fo:text-align="justify" style:justify-single-word="false" fo:text-indent="-0.501cm" style:auto-text-indent="false">
        <style:tab-stops>
          <style:tab-stop style:position="0.501cm"/>
        </style:tab-stops>
      </style:paragraph-properties>
      <style:text-properties style:font-name="Garamond" style:font-name-asian="Times New Roman" style:language-asian="it" style:country-asian="IT" style:font-size-complex="10pt"/>
    </style:style>
    <style:style style:name="P55" style:family="paragraph" style:parent-style-name="Standard">
      <style:paragraph-properties fo:margin-left="1.251cm" fo:margin-right="0cm" fo:margin-top="0cm" fo:margin-bottom="0cm" fo:text-align="justify" style:justify-single-word="false" fo:text-indent="-0.75cm" style:auto-text-indent="false"/>
      <style:text-properties style:font-name="Garamond" style:font-name-asian="Times New Roman" style:language-asian="it" style:country-asian="IT" style:font-size-complex="10pt"/>
    </style:style>
    <style:style style:name="P56" style:family="paragraph" style:parent-style-name="Standard">
      <style:paragraph-properties fo:margin-left="-0.026cm" fo:margin-right="0.159cm" fo:margin-top="0cm" fo:margin-bottom="0.212cm" fo:text-align="justify" style:justify-single-word="false" fo:orphans="0" fo:widows="0" fo:text-indent="0cm" style:auto-text-indent="false">
        <style:tab-stops>
          <style:tab-stop style:position="0.953cm"/>
          <style:tab-stop style:position="16.193cm"/>
        </style:tab-stops>
      </style:paragraph-properties>
    </style:style>
    <style:style style:name="P57" style:family="paragraph" style:parent-style-name="Standard">
      <style:paragraph-properties fo:margin-left="-0.026cm" fo:margin-right="0.159cm" fo:margin-top="0cm" fo:margin-bottom="0.212cm" fo:line-height="100%" fo:text-align="justify" style:justify-single-word="false" fo:orphans="0" fo:widows="0" fo:text-indent="0cm" style:auto-text-indent="false">
        <style:tab-stops>
          <style:tab-stop style:position="0.953cm"/>
          <style:tab-stop style:position="16.193cm"/>
        </style:tab-stops>
      </style:paragraph-properties>
      <style:text-properties style:font-name="Garamond" fo:font-size="12pt" style:font-name-asian="Times New Roman" style:font-size-asian="12pt" style:language-asian="it" style:country-asian="IT" style:font-size-complex="12pt"/>
    </style:style>
    <style:style style:name="P58" style:family="paragraph" style:parent-style-name="Standard">
      <style:paragraph-properties fo:margin-left="0.026cm" fo:margin-right="0.159cm" fo:margin-top="0cm" fo:margin-bottom="0.212cm" fo:line-height="100%" fo:text-align="justify" style:justify-single-word="false" fo:orphans="0" fo:widows="0" fo:text-indent="0cm" style:auto-text-indent="false">
        <style:tab-stops>
          <style:tab-stop style:position="0.953cm"/>
          <style:tab-stop style:position="16.193cm"/>
        </style:tab-stops>
      </style:paragraph-properties>
    </style:style>
    <style:style style:name="P59" style:family="paragraph" style:parent-style-name="Standard">
      <style:paragraph-properties fo:margin-left="0.026cm" fo:margin-right="0.159cm" fo:margin-top="0cm" fo:margin-bottom="0.212cm" fo:line-height="150%" fo:text-align="justify" style:justify-single-word="false" fo:orphans="0" fo:widows="0" fo:text-indent="0cm" style:auto-text-indent="false">
        <style:tab-stops>
          <style:tab-stop style:position="0.953cm"/>
          <style:tab-stop style:position="16.193cm"/>
        </style:tab-stops>
      </style:paragraph-properties>
    </style:style>
    <style:style style:name="P60" style:family="paragraph" style:parent-style-name="Standard">
      <style:paragraph-properties fo:margin-left="0.026cm" fo:margin-right="0.159cm" fo:margin-top="0cm" fo:margin-bottom="0.212cm" fo:line-height="100%" fo:text-align="justify" style:justify-single-word="false" fo:orphans="0" fo:widows="0" fo:text-indent="0cm" style:auto-text-indent="false">
        <style:tab-stops>
          <style:tab-stop style:position="0.953cm"/>
          <style:tab-stop style:position="16.193cm"/>
        </style:tab-stops>
      </style:paragraph-properties>
      <style:text-properties style:font-name="Garamond" fo:font-size="12pt" style:font-name-asian="Times New Roman" style:font-size-asian="12pt" style:language-asian="it" style:country-asian="IT" style:font-size-complex="12pt"/>
    </style:style>
    <style:style style:name="P61" style:family="paragraph" style:parent-style-name="Standard">
      <style:paragraph-properties fo:margin-left="0.026cm" fo:margin-right="0.159cm" fo:margin-top="0cm" fo:margin-bottom="0.212cm" fo:text-align="justify" style:justify-single-word="false" fo:orphans="0" fo:widows="0" fo:text-indent="0cm" style:auto-text-indent="false">
        <style:tab-stops>
          <style:tab-stop style:position="0.953cm"/>
          <style:tab-stop style:position="6.865cm"/>
          <style:tab-stop style:position="16.193cm"/>
        </style:tab-stops>
      </style:paragraph-properties>
      <style:text-properties style:font-name="Garamond" fo:font-size="12pt" style:font-name-asian="Times New Roman" style:font-size-asian="12pt" style:language-asian="it" style:country-asian="IT" style:font-size-complex="12pt"/>
    </style:style>
    <style:style style:name="P62" style:family="paragraph" style:parent-style-name="Standard">
      <style:paragraph-properties fo:margin-left="0.053cm" fo:margin-right="0.159cm" fo:margin-top="0cm" fo:margin-bottom="0.212cm" fo:line-height="100%" fo:text-align="justify" style:justify-single-word="false" fo:orphans="0" fo:widows="0" fo:text-indent="0cm" style:auto-text-indent="false">
        <style:tab-stops>
          <style:tab-stop style:position="0.953cm"/>
          <style:tab-stop style:position="16.193cm"/>
        </style:tab-stops>
      </style:paragraph-properties>
    </style:style>
    <style:style style:name="P63" style:family="paragraph" style:parent-style-name="Standard">
      <style:paragraph-properties fo:margin-left="0.053cm" fo:margin-right="0.159cm" fo:margin-top="0cm" fo:margin-bottom="0.212cm" fo:line-height="150%" fo:text-align="justify" style:justify-single-word="false" fo:orphans="0" fo:widows="0" fo:text-indent="0cm" style:auto-text-indent="false">
        <style:tab-stops>
          <style:tab-stop style:position="0.953cm"/>
          <style:tab-stop style:position="16.193cm"/>
        </style:tab-stops>
      </style:paragraph-properties>
    </style:style>
    <style:style style:name="P64" style:family="paragraph" style:parent-style-name="Standard">
      <style:paragraph-properties fo:margin-left="0.026cm" fo:margin-right="0.169cm" fo:margin-top="0.423cm" fo:margin-bottom="0.212cm" fo:text-align="center" style:justify-single-word="false" fo:orphans="0" fo:widows="0" fo:text-indent="0cm" style:auto-text-indent="false">
        <style:tab-stops>
          <style:tab-stop style:position="0.953cm"/>
          <style:tab-stop style:position="16.193cm"/>
        </style:tab-stops>
      </style:paragraph-properties>
      <style:text-properties style:font-name="Garamond" fo:font-size="12pt" fo:font-weight="bold" style:font-name-asian="Times New Roman" style:font-size-asian="12pt" style:language-asian="it" style:country-asian="IT" style:font-weight-asian="bold" style:font-size-complex="12pt"/>
    </style:style>
    <style:style style:name="P65" style:family="paragraph" style:parent-style-name="Standard">
      <style:paragraph-properties fo:margin-left="-0.026cm" fo:margin-right="0cm" fo:margin-top="0cm" fo:margin-bottom="0cm" fo:text-align="justify" style:justify-single-word="false" fo:text-indent="0cm" style:auto-text-indent="false"/>
    </style:style>
    <style:style style:name="P66" style:family="paragraph" style:parent-style-name="Standard">
      <style:paragraph-properties fo:margin-left="1.323cm" fo:margin-right="0cm" fo:margin-top="0cm" fo:margin-bottom="0cm" fo:text-align="justify" style:justify-single-word="false" fo:text-indent="0cm" style:auto-text-indent="false">
        <style:tab-stops>
          <style:tab-stop style:position="2.251cm"/>
        </style:tab-stops>
      </style:paragraph-properties>
    </style:style>
    <style:style style:name="P67" style:family="paragraph" style:parent-style-name="Standard">
      <style:paragraph-properties fo:margin-left="1.323cm" fo:margin-right="0cm" fo:margin-top="0cm" fo:margin-bottom="0cm" fo:line-height="150%" fo:text-align="justify" style:justify-single-word="false" fo:text-indent="0cm" style:auto-text-indent="false">
        <style:tab-stops>
          <style:tab-stop style:position="2cm"/>
        </style:tab-stops>
      </style:paragraph-properties>
      <style:text-properties style:font-name="Garamond" fo:font-size="12pt" style:font-name-asian="Times New Roman" style:font-size-asian="12pt" style:language-asian="it" style:country-asian="IT" style:font-size-complex="12pt"/>
    </style:style>
    <style:style style:name="P68" style:family="paragraph" style:parent-style-name="Standard">
      <style:paragraph-properties fo:margin-left="1.323cm" fo:margin-right="0cm" fo:margin-top="0cm" fo:margin-bottom="0cm" fo:text-align="justify" style:justify-single-word="false" fo:text-indent="0cm" style:auto-text-indent="false">
        <style:tab-stops>
          <style:tab-stop style:position="1.251cm"/>
        </style:tab-stops>
      </style:paragraph-properties>
      <style:text-properties style:font-name="Garamond" fo:font-size="12pt" style:font-name-asian="Times New Roman" style:font-size-asian="12pt" style:language-asian="it" style:country-asian="IT" style:font-size-complex="12pt"/>
    </style:style>
    <style:style style:name="P69" style:family="paragraph" style:parent-style-name="Standard">
      <style:paragraph-properties fo:margin-left="1.323cm" fo:margin-right="0cm" fo:margin-top="0cm" fo:margin-bottom="0cm" fo:line-height="150%" fo:text-align="justify" style:justify-single-word="false" fo:text-indent="0cm" style:auto-text-indent="false">
        <style:tab-stops>
          <style:tab-stop style:position="1.693cm"/>
        </style:tab-stops>
      </style:paragraph-properties>
      <style:text-properties style:font-name="Garamond" fo:font-size="12pt" style:font-name-asian="Times New Roman" style:font-size-asian="12pt" style:language-asian="it" style:country-asian="IT" style:font-size-complex="10pt"/>
    </style:style>
    <style:style style:name="P70" style:family="paragraph" style:parent-style-name="Standard">
      <style:paragraph-properties fo:margin-left="1.323cm" fo:margin-right="0cm" fo:margin-top="0cm" fo:margin-bottom="0cm" fo:line-height="150%" fo:text-align="justify" style:justify-single-word="false" fo:text-indent="0cm" style:auto-text-indent="false">
        <style:tab-stops>
          <style:tab-stop style:position="2cm"/>
        </style:tab-stops>
      </style:paragraph-properties>
      <style:text-properties style:font-name="Garamond" fo:font-size="12pt" fo:font-style="italic" fo:font-weight="bold" style:font-name-asian="Times New Roman" style:font-size-asian="12pt" style:language-asian="it" style:country-asian="IT" style:font-style-asian="italic" style:font-weight-asian="bold" style:font-size-complex="12pt"/>
    </style:style>
    <style:style style:name="P71" style:family="paragraph" style:parent-style-name="Standard">
      <style:paragraph-properties fo:margin-left="1.323cm" fo:margin-right="0cm" fo:line-height="100%" fo:text-align="justify" style:justify-single-word="false" fo:text-indent="0cm" style:auto-text-indent="false">
        <style:tab-stops>
          <style:tab-stop style:position="1.693cm"/>
        </style:tab-stops>
      </style:paragraph-properties>
    </style:style>
    <style:style style:name="P72" style:family="paragraph" style:parent-style-name="Standard">
      <style:paragraph-properties fo:margin-left="0.847cm" fo:margin-right="0cm" fo:margin-top="0cm" fo:margin-bottom="0.212cm" fo:text-align="justify" style:justify-single-word="false" fo:orphans="0" fo:widows="0" fo:text-indent="0cm" style:auto-text-indent="false">
        <style:tab-stops>
          <style:tab-stop style:position="16.193cm"/>
        </style:tab-stops>
      </style:paragraph-properties>
    </style:style>
    <style:style style:name="P73" style:family="paragraph" style:parent-style-name="Standard">
      <style:paragraph-properties fo:margin-left="0.847cm" fo:margin-right="0cm" fo:margin-top="0cm" fo:margin-bottom="0.212cm" fo:text-align="justify" style:justify-single-word="false" fo:orphans="0" fo:widows="0" fo:text-indent="0cm" style:auto-text-indent="false">
        <style:tab-stops>
          <style:tab-stop style:position="16.193cm"/>
        </style:tab-stops>
      </style:paragraph-properties>
      <style:text-properties style:font-name="Garamond" fo:font-size="12pt" style:font-name-asian="Times New Roman" style:font-size-asian="12pt" style:language-asian="it" style:country-asian="IT" style:font-size-complex="12pt"/>
    </style:style>
    <style:style style:name="P74" style:family="paragraph" style:parent-style-name="Standard">
      <style:paragraph-properties fo:margin-left="0.053cm" fo:margin-right="0cm" fo:margin-top="0.423cm" fo:margin-bottom="0.212cm" fo:line-height="100%" fo:text-align="justify" style:justify-single-word="false" fo:orphans="0" fo:widows="0" fo:text-indent="0cm" style:auto-text-indent="false">
        <style:tab-stops>
          <style:tab-stop style:position="-1cm"/>
          <style:tab-stop style:position="0.953cm"/>
          <style:tab-stop style:position="16.193cm"/>
        </style:tab-stops>
      </style:paragraph-properties>
      <style:text-properties style:font-name="Garamond" fo:font-size="12pt" style:font-name-asian="Times New Roman" style:font-size-asian="12pt" style:language-asian="it" style:country-asian="IT" style:font-size-complex="12pt"/>
    </style:style>
    <style:style style:name="P75" style:family="paragraph" style:parent-style-name="Standard">
      <style:paragraph-properties fo:margin-left="0.767cm" fo:margin-right="0cm" fo:margin-top="0cm" fo:margin-bottom="0cm" fo:line-height="150%" fo:text-align="center" style:justify-single-word="false" fo:text-indent="0cm" style:auto-text-indent="false">
        <style:tab-stops>
          <style:tab-stop style:position="1.251cm"/>
        </style:tab-stops>
      </style:paragraph-properties>
      <style:text-properties style:font-name="Garamond" fo:font-size="12pt" fo:font-weight="bold" style:font-name-asian="Times New Roman" style:font-size-asian="12pt" style:language-asian="it" style:country-asian="IT" style:font-weight-asian="bold" style:font-size-complex="12pt"/>
    </style:style>
    <style:style style:name="P76" style:family="paragraph" style:parent-style-name="Footnote">
      <style:text-properties style:font-name="Garamond"/>
    </style:style>
    <style:style style:name="P77" style:family="paragraph" style:parent-style-name="Footnote">
      <style:paragraph-properties fo:text-align="justify" style:justify-single-word="false"/>
      <style:text-properties style:font-name="Garamond"/>
    </style:style>
    <style:style style:name="P78" style:family="paragraph" style:parent-style-name="Footnote">
      <style:paragraph-properties fo:text-align="justify" style:justify-single-word="false"/>
    </style:style>
    <style:style style:name="P79" style:family="paragraph" style:parent-style-name="Standard">
      <style:paragraph-properties fo:margin-left="0cm" fo:margin-right="0.159cm" fo:margin-top="0cm" fo:margin-bottom="0.212cm" fo:line-height="100%" fo:text-align="justify" style:justify-single-word="false" fo:orphans="0" fo:widows="0" fo:text-indent="0cm" style:auto-text-indent="false">
        <style:tab-stops>
          <style:tab-stop style:position="0.953cm"/>
          <style:tab-stop style:position="16.193cm"/>
        </style:tab-stops>
      </style:paragraph-properties>
      <style:text-properties style:font-name="Garamond" fo:font-size="12pt" style:font-name-asian="Times New Roman" style:font-size-asian="12pt" style:language-asian="it" style:country-asian="IT" style:font-size-complex="12pt"/>
    </style:style>
    <style:style style:name="P80" style:family="paragraph" style:parent-style-name="Standard">
      <style:paragraph-properties fo:margin-left="0cm" fo:margin-right="0.159cm" fo:margin-top="0cm" fo:margin-bottom="0.212cm" fo:text-align="justify" style:justify-single-word="false" fo:orphans="0" fo:widows="0" fo:text-indent="0cm" style:auto-text-indent="false">
        <style:tab-stops>
          <style:tab-stop style:position="-1cm"/>
          <style:tab-stop style:position="0.953cm"/>
          <style:tab-stop style:position="16.193cm"/>
        </style:tab-stops>
      </style:paragraph-properties>
      <style:text-properties style:font-name="Garamond" fo:font-size="12pt" fo:font-weight="bold" style:font-name-asian="Times New Roman" style:font-size-asian="12pt" style:language-asian="it" style:country-asian="IT" style:font-weight-asian="bold" style:font-size-complex="12pt"/>
    </style:style>
    <style:style style:name="P81" style:family="paragraph" style:parent-style-name="Standard">
      <style:paragraph-properties fo:margin-left="0.501cm" fo:margin-right="0cm" fo:text-align="justify" style:justify-single-word="false" fo:text-indent="0cm" style:auto-text-indent="false">
        <style:tab-stops>
          <style:tab-stop style:position="1.251cm"/>
        </style:tab-stops>
      </style:paragraph-properties>
      <style:text-properties style:font-name="Garamond" fo:font-size="12pt" style:font-name-asian="Times New Roman" style:font-size-asian="12pt" style:language-asian="it" style:country-asian="IT" style:font-size-complex="12pt"/>
    </style:style>
    <style:style style:name="P82" style:family="paragraph" style:parent-style-name="Standard">
      <style:paragraph-properties fo:margin-left="1.296cm" fo:margin-right="0cm" fo:margin-top="0cm" fo:margin-bottom="0cm" fo:text-align="justify" style:justify-single-word="false" fo:text-indent="0cm" style:auto-text-indent="false"/>
    </style:style>
    <style:style style:name="P83" style:family="paragraph" style:parent-style-name="Standard">
      <style:paragraph-properties fo:margin-left="1.191cm" fo:margin-right="0cm" fo:text-align="justify" style:justify-single-word="false" fo:text-indent="0cm" style:auto-text-indent="false">
        <style:tab-stops>
          <style:tab-stop style:position="1.251cm"/>
        </style:tab-stops>
      </style:paragraph-properties>
      <style:text-properties style:font-name="Garamond" fo:font-size="12pt" style:font-name-asian="Times New Roman" style:font-size-asian="12pt" style:language-asian="it" style:country-asian="IT" style:font-size-complex="10pt"/>
    </style:style>
    <style:style style:name="P84" style:family="paragraph" style:parent-style-name="Standard">
      <style:paragraph-properties fo:margin-left="1.217cm" fo:margin-right="0cm" fo:text-align="justify" style:justify-single-word="false" fo:text-indent="0cm" style:auto-text-indent="false">
        <style:tab-stops>
          <style:tab-stop style:position="1.251cm"/>
        </style:tab-stops>
      </style:paragraph-properties>
    </style:style>
    <style:style style:name="P85" style:family="paragraph" style:parent-style-name="Standard">
      <style:paragraph-properties fo:margin-left="1.217cm" fo:margin-right="0cm" fo:margin-top="0cm" fo:margin-bottom="0cm" fo:text-align="justify" style:justify-single-word="false" fo:text-indent="0cm" style:auto-text-indent="false">
        <style:tab-stops>
          <style:tab-stop style:position="1.251cm"/>
        </style:tab-stops>
      </style:paragraph-properties>
      <style:text-properties style:font-name="Garamond" fo:font-size="12pt" style:font-name-asian="Times New Roman" style:font-size-asian="12pt" style:language-asian="it" style:country-asian="IT" style:font-size-complex="12pt"/>
    </style:style>
    <style:style style:name="P86" style:family="paragraph" style:parent-style-name="Standard">
      <style:paragraph-properties fo:margin-left="1.217cm" fo:margin-right="0cm" fo:margin-top="0.423cm" fo:margin-bottom="0.212cm" fo:text-align="justify" style:justify-single-word="false" fo:orphans="0" fo:widows="0" fo:text-indent="0cm" style:auto-text-indent="false" style:text-autospace="none" style:punctuation-wrap="simple" style:vertical-align="baseline"/>
      <style:text-properties fo:font-size="12pt" style:font-size-asian="12pt" style:font-size-complex="12pt"/>
    </style:style>
    <style:style style:name="P87" style:family="paragraph" style:parent-style-name="Standard">
      <style:paragraph-properties fo:margin-left="-0.026cm" fo:margin-right="0.026cm" fo:margin-top="0cm" fo:margin-bottom="0.212cm" fo:line-height="100%" fo:text-align="justify" style:justify-single-word="false" fo:orphans="0" fo:widows="0" fo:text-indent="0cm" style:auto-text-indent="false">
        <style:tab-stops>
          <style:tab-stop style:position="16.193cm"/>
        </style:tab-stops>
      </style:paragraph-properties>
      <style:text-properties style:font-name="Times New Roman"/>
    </style:style>
    <style:style style:name="P88" style:family="paragraph" style:parent-style-name="Paragrafo_20_elenco">
      <style:paragraph-properties fo:margin-left="-0.866cm" fo:margin-right="0.173cm" fo:margin-top="0cm" fo:margin-bottom="0cm" fo:line-height="100%" fo:text-align="justify" style:justify-single-word="false" fo:orphans="0" fo:widows="0" fo:text-indent="0cm" style:auto-text-indent="false">
        <style:tab-stops>
          <style:tab-stop style:position="0.953cm"/>
          <style:tab-stop style:position="6.865cm"/>
          <style:tab-stop style:position="16.193cm"/>
        </style:tab-stops>
      </style:paragraph-properties>
      <style:text-properties style:font-name="Times New Roman" fo:font-size="12pt" style:font-name-asian="Times New Roman" style:font-size-asian="12pt" style:language-asian="it" style:country-asian="IT" style:font-size-complex="12pt"/>
    </style:style>
    <style:style style:name="P89" style:family="paragraph" style:parent-style-name="Paragrafo_20_elenco">
      <style:paragraph-properties fo:margin-left="-0.074cm" fo:margin-right="-0.021cm" fo:margin-top="0cm" fo:margin-bottom="0.212cm" fo:text-align="justify" style:justify-single-word="false" fo:orphans="0" fo:widows="0" fo:text-indent="0cm" style:auto-text-indent="false" fo:padding="0.074cm" fo:border-left="none" fo:border-right="none" fo:border-top="none" fo:border-bottom="0.035cm solid #000000" style:text-autospace="none" style:punctuation-wrap="simple" style:vertical-align="baseline" style:join-border="false"/>
      <style:text-properties style:font-name="Garamond" fo:font-size="12pt" fo:language="zxx" fo:country="none" fo:font-style="normal" style:font-name-asian="Times New Roman" style:font-size-asian="12pt" style:language-asian="it" style:country-asian="IT" style:font-style-asian="normal" style:font-name-complex="Calibri1" style:font-size-complex="12pt" style:language-complex="zxx" style:country-complex="none" style:font-style-complex="normal" style:font-weight-complex="bold"/>
    </style:style>
    <style:style style:name="P90" style:family="paragraph" style:parent-style-name="Footnote" style:list-style-name="WW8Num13">
      <style:paragraph-properties fo:text-align="justify" style:justify-single-word="false"/>
      <style:text-properties style:font-name="Garamond" style:font-weight-complex="bold"/>
    </style:style>
    <style:style style:name="P91" style:family="paragraph" style:parent-style-name="Footnote" style:list-style-name="WW8Num13">
      <style:paragraph-properties fo:text-align="justify" style:justify-single-word="false"/>
    </style:style>
    <style:style style:name="P92" style:family="paragraph" style:parent-style-name="Rub2" style:list-style-name="L1">
      <style:paragraph-properties fo:margin-top="0.141cm" fo:margin-bottom="0.141cm" fo:text-align="justify" style:justify-single-word="false" fo:orphans="0" fo:widows="0">
        <style:tab-stops>
          <style:tab-stop style:position="-8.943cm"/>
          <style:tab-stop style:position="-7.442cm"/>
          <style:tab-stop style:position="14.653cm"/>
          <style:tab-stop style:position="15.685cm"/>
        </style:tab-stops>
      </style:paragraph-properties>
      <style:text-properties fo:font-size="12pt" fo:font-weight="bold" style:font-size-asian="12pt" style:font-weight-asian="bold" style:font-size-complex="12pt" style:font-weight-complex="bold"/>
    </style:style>
    <style:style style:name="P93" style:family="paragraph" style:parent-style-name="Standard" style:master-page-name="Standard">
      <style:paragraph-properties fo:text-align="justify" style:justify-single-word="false" style:page-number="auto" fo:break-before="page" style:text-autospace="none"/>
      <style:text-properties fo:color="#000000" style:font-name="Times New Roman" fo:font-size="12pt" fo:font-weight="bold" style:font-size-asian="12pt" style:font-weight-asian="bold" style:font-name-complex="Times-Bold" style:font-size-complex="12pt" style:font-weight-complex="bold"/>
    </style:style>
    <style:style style:name="P94" style:family="paragraph" style:parent-style-name="Standard" style:list-style-name="L5">
      <style:paragraph-properties fo:text-align="justify" style:justify-single-word="false">
        <style:tab-stops>
          <style:tab-stop style:position="1.251cm"/>
        </style:tab-stops>
      </style:paragraph-properties>
      <style:text-properties style:font-name="Garamond" fo:font-size="12pt" style:font-name-asian="Times New Roman" style:font-size-asian="12pt" style:language-asian="it" style:country-asian="IT" style:font-size-complex="10pt"/>
    </style:style>
    <style:style style:name="P95" style:family="paragraph" style:parent-style-name="Standard" style:list-style-name="L8">
      <style:paragraph-properties fo:text-align="justify" style:justify-single-word="false">
        <style:tab-stops>
          <style:tab-stop style:position="1.251cm"/>
        </style:tab-stops>
      </style:paragraph-properties>
      <style:text-properties style:font-name="Garamond" fo:font-size="12pt" style:font-name-asian="Times New Roman" style:font-size-asian="12pt" style:language-asian="it" style:country-asian="IT" style:font-size-complex="12pt"/>
    </style:style>
    <style:style style:name="P96" style:family="paragraph" style:parent-style-name="Standard" style:list-style-name="L8">
      <style:paragraph-properties fo:text-align="justify" style:justify-single-word="false">
        <style:tab-stops>
          <style:tab-stop style:position="1.251cm"/>
        </style:tab-stops>
      </style:paragraph-properties>
    </style:style>
    <style:style style:name="P97" style:family="paragraph" style:parent-style-name="Standard" style:list-style-name="L2">
      <style:paragraph-properties fo:margin-top="0.423cm" fo:margin-bottom="0cm" fo:text-align="justify" style:justify-single-word="false" style:text-autospace="none" style:punctuation-wrap="simple" style:vertical-align="baseline"/>
    </style:style>
    <style:style style:name="P98" style:family="paragraph" style:parent-style-name="Standard" style:list-style-name="L6">
      <style:paragraph-properties fo:margin-top="0.423cm" fo:margin-bottom="0cm" fo:text-align="justify" style:justify-single-word="false">
        <style:tab-stops>
          <style:tab-stop style:position="1.251cm"/>
        </style:tab-stops>
      </style:paragraph-properties>
      <style:text-properties style:font-name="Garamond" fo:font-size="12pt" style:font-name-asian="Times New Roman" style:font-size-asian="12pt" style:language-asian="it" style:country-asian="IT" style:font-size-complex="12pt"/>
    </style:style>
    <style:style style:name="P99" style:family="paragraph" style:parent-style-name="Standard" style:list-style-name="L3">
      <style:paragraph-properties fo:margin-top="0.423cm" fo:margin-bottom="0.212cm" fo:text-align="justify" style:justify-single-word="false" fo:orphans="0" fo:widows="0">
        <style:tab-stops>
          <style:tab-stop style:position="16.193cm"/>
        </style:tab-stops>
      </style:paragraph-properties>
      <style:text-properties style:font-name="Times New Roman" fo:font-weight="normal" style:font-weight-asian="normal" style:font-weight-complex="normal"/>
    </style:style>
    <style:style style:name="P100" style:family="paragraph" style:parent-style-name="Standard" style:list-style-name="L4">
      <style:paragraph-properties fo:margin-top="0.423cm" fo:margin-bottom="0.212cm" fo:text-align="justify" style:justify-single-word="false" fo:orphans="0" fo:widows="0">
        <style:tab-stops>
          <style:tab-stop style:position="16.193cm"/>
        </style:tab-stops>
      </style:paragraph-properties>
    </style:style>
    <style:style style:name="P101" style:family="paragraph" style:parent-style-name="Standard" style:list-style-name="L11">
      <style:paragraph-properties fo:margin-top="0.423cm" fo:margin-bottom="0.212cm" fo:line-height="150%" fo:text-align="justify" style:justify-single-word="false" fo:orphans="0" fo:widows="0" fo:hyphenation-ladder-count="no-limit" style:text-autospace="none" style:punctuation-wrap="simple" style:vertical-align="baseline">
        <style:tab-stops>
          <style:tab-stop style:position="0.72cm"/>
        </style:tab-stops>
      </style:paragraph-properties>
      <style:text-properties fo:hyphenate="true" fo:hyphenation-remain-char-count="2" fo:hyphenation-push-char-count="2"/>
    </style:style>
    <style:style style:name="P102" style:family="paragraph" style:parent-style-name="Standard" style:list-style-name="L7">
      <style:paragraph-properties fo:margin-top="0.423cm" fo:margin-bottom="0.353cm" fo:text-align="justify" style:justify-single-word="false">
        <style:tab-stops>
          <style:tab-stop style:position="1.251cm"/>
        </style:tab-stops>
      </style:paragraph-properties>
      <style:text-properties style:font-name="Garamond" fo:font-size="12pt" style:font-name-asian="Times New Roman" style:font-size-asian="12pt" style:language-asian="it" style:country-asian="IT" style:font-size-complex="12pt"/>
    </style:style>
    <style:style style:name="P103" style:family="paragraph" style:parent-style-name="Standard" style:list-style-name="L8">
      <style:paragraph-properties fo:margin-top="0.423cm" fo:margin-bottom="0.353cm" fo:text-align="justify" style:justify-single-word="false">
        <style:tab-stops>
          <style:tab-stop style:position="1.251cm"/>
        </style:tab-stops>
      </style:paragraph-properties>
      <style:text-properties style:font-name="Garamond" fo:font-size="12pt" style:font-name-asian="Times New Roman" style:font-size-asian="12pt" style:language-asian="it" style:country-asian="IT" style:font-size-complex="12pt"/>
    </style:style>
    <style:style style:name="P104" style:family="paragraph" style:parent-style-name="Standard" style:list-style-name="L8">
      <style:paragraph-properties fo:margin-top="0.423cm" fo:margin-bottom="0.353cm" fo:text-align="justify" style:justify-single-word="false">
        <style:tab-stops>
          <style:tab-stop style:position="1.251cm"/>
        </style:tab-stops>
      </style:paragraph-properties>
    </style:style>
    <style:style style:name="P105" style:family="paragraph" style:parent-style-name="Standard" style:list-style-name="WW8Num7">
      <style:paragraph-properties fo:margin-top="0cm" fo:margin-bottom="0.212cm" fo:text-align="justify" style:justify-single-word="false" fo:orphans="0" fo:widows="0" style:text-autospace="none" style:punctuation-wrap="simple" style:vertical-align="baseline"/>
      <style:text-properties style:font-name="Trebuchet MS" fo:font-size="10pt" style:font-size-asian="10pt" style:font-size-complex="10pt"/>
    </style:style>
    <style:style style:name="P106" style:family="paragraph" style:parent-style-name="Standard" style:list-style-name="L13">
      <style:paragraph-properties fo:margin-top="0cm" fo:margin-bottom="0.212cm" fo:text-align="start" style:justify-single-word="false" fo:orphans="0" fo:widows="0">
        <style:tab-stops>
          <style:tab-stop style:position="16.193cm"/>
        </style:tab-stops>
      </style:paragraph-properties>
      <style:text-properties style:font-name="Garamond" fo:font-size="12pt" style:font-name-asian="Times New Roman" style:font-size-asian="12pt" style:language-asian="it" style:country-asian="IT" style:font-size-complex="12pt"/>
    </style:style>
    <style:style style:name="P107" style:family="paragraph" style:parent-style-name="Standard" style:list-style-name="L14">
      <style:paragraph-properties fo:margin-top="0cm" fo:margin-bottom="0.212cm" fo:text-align="justify" style:justify-single-word="false" fo:orphans="0" fo:widows="0">
        <style:tab-stops>
          <style:tab-stop style:position="16.193cm"/>
        </style:tab-stops>
      </style:paragraph-properties>
      <style:text-properties style:font-name="Garamond" fo:font-size="12pt" style:font-name-asian="Times New Roman" style:font-size-asian="12pt" style:language-asian="it" style:country-asian="IT" style:font-size-complex="12pt"/>
    </style:style>
    <style:style style:name="P108" style:family="paragraph" style:parent-style-name="Standard" style:list-style-name="L14">
      <style:paragraph-properties fo:margin-top="0cm" fo:margin-bottom="0.212cm" fo:text-align="justify" style:justify-single-word="false" fo:orphans="0" fo:widows="0">
        <style:tab-stops>
          <style:tab-stop style:position="16.193cm"/>
        </style:tab-stops>
      </style:paragraph-properties>
      <style:text-properties style:font-name="Garamond" fo:font-size="12pt" fo:background-color="transparent" style:font-name-asian="Times New Roman" style:font-size-asian="12pt" style:language-asian="it" style:country-asian="IT" style:font-size-complex="12pt"/>
    </style:style>
    <style:style style:name="P109" style:family="paragraph" style:parent-style-name="Standard" style:list-style-name="L14">
      <style:paragraph-properties fo:margin-top="0cm" fo:margin-bottom="0.212cm" fo:text-align="justify" style:justify-single-word="false" fo:orphans="0" fo:widows="0">
        <style:tab-stops>
          <style:tab-stop style:position="16.193cm"/>
        </style:tab-stops>
      </style:paragraph-properties>
      <style:text-properties fo:font-variant="normal" fo:text-transform="none" style:font-name="Times New Roman" fo:font-size="12pt" fo:font-weight="normal" fo:background-color="transparent" style:font-name-asian="Times New Roman" style:font-size-asian="12pt" style:language-asian="it" style:country-asian="IT" style:font-weight-asian="normal" style:font-name-complex="Times New Roman" style:font-size-complex="12pt" style:font-weight-complex="normal"/>
    </style:style>
    <style:style style:name="P110" style:family="paragraph" style:parent-style-name="Standard" style:list-style-name="WW8Num11">
      <style:paragraph-properties fo:margin-left="1.217cm" fo:margin-right="0cm" fo:margin-top="0.423cm" fo:margin-bottom="0.212cm" fo:line-height="150%" fo:text-align="justify" style:justify-single-word="false" fo:orphans="0" fo:widows="0" fo:hyphenation-ladder-count="no-limit" fo:text-indent="0cm" style:auto-text-indent="false" style:text-autospace="none" style:punctuation-wrap="simple" style:vertical-align="baseline"/>
      <style:text-properties fo:font-size="12pt" style:font-size-asian="12pt" style:font-size-complex="12pt" fo:hyphenate="true" fo:hyphenation-remain-char-count="2" fo:hyphenation-push-char-count="2"/>
    </style:style>
    <style:style style:name="P111" style:family="paragraph" style:parent-style-name="Standard" style:list-style-name="WW8Num11">
      <style:paragraph-properties fo:margin-left="1.217cm" fo:margin-right="0cm" fo:margin-top="0.423cm" fo:margin-bottom="0.212cm" fo:line-height="150%" fo:text-align="justify" style:justify-single-word="false" fo:orphans="0" fo:widows="0" fo:hyphenation-ladder-count="no-limit" fo:text-indent="0cm" style:auto-text-indent="false" style:text-autospace="none" style:punctuation-wrap="simple" style:vertical-align="baseline"/>
      <style:text-properties style:font-name="Garamond" fo:font-size="12pt" fo:language="zxx" fo:country="none" fo:font-style="italic" style:font-name-asian="Times New Roman" style:font-size-asian="12pt" style:language-asian="it" style:country-asian="IT" style:font-style-asian="italic" style:font-size-complex="12pt" style:language-complex="zxx" style:country-complex="none" fo:hyphenate="true" fo:hyphenation-remain-char-count="2" fo:hyphenation-push-char-count="2"/>
    </style:style>
    <style:style style:name="P112" style:family="paragraph" style:parent-style-name="Standard" style:list-style-name="L13">
      <style:paragraph-properties fo:margin-left="0cm" fo:margin-right="0cm" fo:margin-top="0cm" fo:margin-bottom="0.212cm" fo:text-align="justify" style:justify-single-word="false" fo:text-indent="0cm" style:auto-text-indent="false">
        <style:tab-stops>
          <style:tab-stop style:position="1.251cm"/>
          <style:tab-stop style:position="8.251cm"/>
          <style:tab-stop style:position="9.001cm"/>
        </style:tab-stops>
      </style:paragraph-properties>
      <style:text-properties style:font-name="Garamond" fo:font-size="12pt" style:font-name-asian="Times New Roman" style:font-size-asian="12pt" style:language-asian="it" style:country-asian="IT" style:font-size-complex="12pt"/>
    </style:style>
    <style:style style:name="P113" style:family="paragraph" style:parent-style-name="Standard" style:list-style-name="L15">
      <style:paragraph-properties fo:margin-top="0cm" fo:margin-bottom="0cm" fo:text-align="justify" style:justify-single-word="false"/>
      <style:text-properties style:font-name="Garamond" style:font-name-asian="Times New Roman" style:language-asian="it" style:country-asian="IT" style:font-size-complex="10pt"/>
    </style:style>
    <style:style style:name="P114" style:family="paragraph" style:parent-style-name="Standard" style:list-style-name="WW8Num6">
      <style:paragraph-properties fo:margin-top="0cm" fo:margin-bottom="0cm" fo:text-align="justify" style:justify-single-word="false"/>
      <style:text-properties style:font-name="Garamond" style:font-name-asian="Times New Roman" style:language-asian="it" style:country-asian="IT" style:font-size-complex="10pt"/>
    </style:style>
    <style:style style:name="P115" style:family="paragraph" style:parent-style-name="Standard" style:list-style-name="L16">
      <style:paragraph-properties fo:margin-top="0cm" fo:margin-bottom="0cm" fo:text-align="justify" style:justify-single-word="false"/>
      <style:text-properties style:font-name="Garamond" style:font-name-asian="Times New Roman" style:language-asian="it" style:country-asian="IT" style:font-size-complex="10pt"/>
    </style:style>
    <style:style style:name="P116" style:family="paragraph" style:parent-style-name="Standard" style:list-style-name="WW8Num11">
      <style:paragraph-properties fo:margin-left="0.026cm" fo:margin-right="0cm" fo:margin-top="0cm" fo:margin-bottom="0cm" fo:text-align="justify" style:justify-single-word="false" fo:text-indent="0cm" style:auto-text-indent="false"/>
      <style:text-properties style:font-name="Garamond" style:font-name-asian="Times New Roman" style:language-asian="it" style:country-asian="IT" style:font-size-complex="10pt"/>
    </style:style>
    <style:style style:name="P117" style:family="paragraph" style:parent-style-name="Standard" style:list-style-name="WW8Num11">
      <style:paragraph-properties fo:margin-left="-0.026cm" fo:margin-right="0cm" fo:margin-top="0cm" fo:margin-bottom="0cm" fo:text-align="justify" style:justify-single-word="false" fo:text-indent="0.026cm" style:auto-text-indent="false"/>
      <style:text-properties style:font-name="Garamond" style:font-name-asian="Times New Roman" style:language-asian="it" style:country-asian="IT" style:font-size-complex="10pt"/>
    </style:style>
    <style:style style:name="P118" style:family="paragraph" style:parent-style-name="Paragrafo_20_elenco" style:list-style-name="WW8Num8">
      <style:paragraph-properties fo:margin-left="1.27cm" fo:margin-right="0.173cm" fo:margin-top="0cm" fo:margin-bottom="0.212cm" fo:line-height="150%" fo:text-align="justify" style:justify-single-word="false" fo:orphans="0" fo:widows="0" fo:text-indent="0cm" style:auto-text-indent="false">
        <style:tab-stops>
          <style:tab-stop style:position="0.953cm"/>
          <style:tab-stop style:position="16.193cm"/>
        </style:tab-stops>
      </style:paragraph-properties>
      <style:text-properties style:font-name="Garamond" fo:font-size="12pt" style:font-name-asian="Times New Roman" style:font-size-asian="12pt" style:language-asian="it" style:country-asian="IT" style:font-size-complex="12pt"/>
    </style:style>
    <style:style style:name="P119" style:family="paragraph" style:parent-style-name="Paragrafo_20_elenco" style:list-style-name="L1">
      <style:paragraph-properties fo:margin-top="0.423cm" fo:margin-bottom="0.212cm" fo:text-align="justify" style:justify-single-word="false" fo:orphans="0" fo:widows="0" style:text-autospace="none" style:punctuation-wrap="simple" style:vertical-align="baseline"/>
      <style:text-properties style:font-name="Times New Roman" fo:font-size="12pt" style:font-name-asian="Times New Roman" style:font-size-asian="12pt" style:language-asian="it" style:country-asian="IT" style:font-size-complex="12pt"/>
    </style:style>
    <style:style style:name="P120" style:family="paragraph" style:parent-style-name="Paragrafo_20_elenco" style:list-style-name="L12">
      <style:paragraph-properties fo:margin-top="0.423cm" fo:margin-bottom="0.212cm" fo:text-align="justify" style:justify-single-word="false" fo:orphans="0" fo:widows="0" style:text-autospace="none" style:punctuation-wrap="simple" style:vertical-align="baseline"/>
    </style:style>
    <style:style style:name="P121" style:family="paragraph" style:parent-style-name="Paragrafo_20_elenco" style:list-style-name="L12">
      <style:paragraph-properties fo:margin-top="0.423cm" fo:margin-bottom="0.212cm" fo:text-align="justify" style:justify-single-word="false" fo:orphans="0" fo:widows="0" style:text-autospace="none" style:punctuation-wrap="simple" style:vertical-align="baseline"/>
      <style:text-properties style:font-name="Garamond" fo:font-size="12pt" style:font-name-asian="Times New Roman" style:font-size-asian="12pt" style:language-asian="it" style:country-asian="IT" style:font-size-complex="12pt"/>
    </style:style>
    <style:style style:name="P122" style:family="paragraph" style:parent-style-name="Paragrafo_20_elenco" style:list-style-name="L1">
      <style:paragraph-properties fo:margin-top="0cm" fo:margin-bottom="0.212cm" fo:text-align="justify" style:justify-single-word="false" fo:orphans="0" fo:widows="0">
        <style:tab-stops>
          <style:tab-stop style:position="0.953cm"/>
          <style:tab-stop style:position="6.865cm"/>
          <style:tab-stop style:position="16.193cm"/>
        </style:tab-stops>
      </style:paragraph-properties>
      <style:text-properties style:font-name="Times New Roman" fo:font-size="12pt" style:font-name-asian="Times New Roman" style:font-size-asian="12pt" style:language-asian="it" style:country-asian="IT" style:font-size-complex="12pt"/>
    </style:style>
    <style:style style:name="P123" style:family="paragraph" style:parent-style-name="Paragrafo_20_elenco" style:list-style-name="WW8Num2">
      <style:paragraph-properties fo:margin-top="0cm" fo:margin-bottom="0.212cm" fo:text-align="justify" style:justify-single-word="false" fo:orphans="0" fo:widows="0" style:text-autospace="none" style:punctuation-wrap="simple" style:vertical-align="baseline"/>
    </style:style>
    <style:style style:name="P124" style:family="paragraph" style:parent-style-name="Paragrafo_20_elenco" style:list-style-name="WW8Num7">
      <style:paragraph-properties fo:margin-top="0cm" fo:margin-bottom="0.212cm" fo:text-align="justify" style:justify-single-word="false" fo:orphans="0" fo:widows="0" style:text-autospace="none" style:punctuation-wrap="simple" style:vertical-align="baseline"/>
    </style:style>
    <style:style style:name="P125" style:family="paragraph" style:parent-style-name="Paragrafo_20_elenco" style:list-style-name="WW8Num2">
      <style:paragraph-properties fo:margin-top="0cm" fo:margin-bottom="0.212cm" fo:text-align="justify" style:justify-single-word="false" fo:orphans="0" fo:widows="0" style:text-autospace="none" style:punctuation-wrap="simple" style:vertical-align="baseline"/>
      <style:text-properties style:font-name="Garamond" fo:font-size="12pt" style:font-name-asian="Times New Roman" style:font-size-asian="12pt" style:language-asian="it" style:country-asian="IT" style:font-size-complex="12pt"/>
    </style:style>
    <style:style style:name="P126" style:family="paragraph" style:parent-style-name="Paragrafo_20_elenco" style:list-style-name="WW8Num7">
      <style:paragraph-properties fo:margin-top="0cm" fo:margin-bottom="0.212cm" fo:text-align="justify" style:justify-single-word="false" fo:orphans="0" fo:widows="0" style:text-autospace="none" style:punctuation-wrap="simple" style:vertical-align="baseline"/>
      <style:text-properties style:font-name="Garamond" fo:language="zxx" fo:country="none" fo:background-color="#ffff00" style:font-name-asian="Times New Roman" style:language-asian="it" style:country-asian="IT" style:language-complex="zxx" style:country-complex="none" style:font-weight-complex="bold"/>
    </style:style>
    <style:style style:name="P127" style:family="paragraph" style:parent-style-name="Paragrafo_20_elenco" style:list-style-name="WW8Num2">
      <style:paragraph-properties fo:margin-top="0cm" fo:margin-bottom="0.212cm" fo:text-align="justify" style:justify-single-word="false" fo:orphans="0" fo:widows="0" style:text-autospace="none" style:punctuation-wrap="simple" style:vertical-align="baseline"/>
      <style:text-properties fo:background-color="transparent"/>
    </style:style>
    <style:style style:name="P128" style:family="paragraph" style:parent-style-name="Paragrafo_20_elenco" style:list-style-name="L10">
      <style:paragraph-properties fo:margin-top="0cm" fo:margin-bottom="0.212cm" fo:text-align="justify" style:justify-single-word="false" fo:orphans="0" fo:widows="0" fo:padding="0.074cm" fo:border-left="none" fo:border-right="none" fo:border-top="none" fo:border-bottom="0.035cm solid #000000" style:text-autospace="none" style:punctuation-wrap="simple" style:vertical-align="baseline" style:join-border="false"/>
      <style:text-properties style:font-name="Garamond" fo:language="zxx" fo:country="none" style:font-name-asian="Times New Roman" style:language-asian="it" style:country-asian="IT" style:language-complex="zxx" style:country-complex="none"/>
    </style:style>
    <style:style style:name="P129" style:family="paragraph" style:parent-style-name="Paragrafo_20_elenco" style:list-style-name="L9">
      <style:paragraph-properties fo:margin-top="0.423cm" fo:margin-bottom="0cm" fo:text-align="justify" style:justify-single-word="false" fo:orphans="0" fo:widows="0">
        <style:tab-stops>
          <style:tab-stop style:position="1.251cm"/>
        </style:tab-stops>
      </style:paragraph-properties>
    </style:style>
    <style:style style:name="P130" style:family="paragraph" style:parent-style-name="Paragrafo_20_elenco" style:list-style-name="WW8Num2">
      <style:paragraph-properties fo:margin-top="0.423cm" fo:margin-bottom="0cm" fo:text-align="justify" style:justify-single-word="false" fo:orphans="0" fo:widows="0">
        <style:tab-stops>
          <style:tab-stop style:position="1.251cm"/>
        </style:tab-stops>
      </style:paragraph-properties>
    </style:style>
    <style:style style:name="P131" style:family="paragraph" style:parent-style-name="Paragrafo_20_elenco" style:list-style-name="WW8Num2">
      <style:paragraph-properties fo:margin-top="0.423cm" fo:margin-bottom="0cm" fo:text-align="justify" style:justify-single-word="false" fo:orphans="0" fo:widows="0">
        <style:tab-stops>
          <style:tab-stop style:position="1.251cm"/>
        </style:tab-stops>
      </style:paragraph-properties>
      <style:text-properties style:font-name="Garamond" fo:font-size="12pt" fo:font-style="italic" style:font-name-asian="Times New Roman" style:font-size-asian="12pt" style:language-asian="it" style:country-asian="IT" style:font-style-asian="italic" style:font-size-complex="12pt"/>
    </style:style>
    <style:style style:name="P132" style:family="paragraph" style:parent-style-name="Paragrafo_20_elenco" style:list-style-name="L13">
      <style:paragraph-properties fo:margin-top="0.212cm" fo:margin-bottom="0.212cm" fo:text-align="justify" style:justify-single-word="false">
        <style:tab-stops>
          <style:tab-stop style:position="1.251cm"/>
          <style:tab-stop style:position="8.251cm"/>
          <style:tab-stop style:position="9.001cm"/>
        </style:tab-stops>
      </style:paragraph-properties>
    </style:style>
    <style:style style:name="P133" style:family="paragraph" style:parent-style-name="Paragrafo_20_elenco" style:list-style-name="L13">
      <style:paragraph-properties fo:margin-top="0.212cm" fo:margin-bottom="0.212cm" fo:text-align="justify" style:justify-single-word="false">
        <style:tab-stops>
          <style:tab-stop style:position="1.251cm"/>
          <style:tab-stop style:position="8.251cm"/>
          <style:tab-stop style:position="9.001cm"/>
        </style:tab-stops>
      </style:paragraph-properties>
      <style:text-properties style:font-name="Garamond" fo:font-size="12pt" style:font-name-asian="Times New Roman" style:font-size-asian="12pt" style:language-asian="it" style:country-asian="IT" style:font-size-complex="12pt"/>
    </style:style>
    <style:style style:name="T1" style:family="text">
      <style:text-properties fo:background-color="transparent"/>
    </style:style>
    <style:style style:name="T2" style:family="text">
      <style:text-properties fo:font-style="italic" style:font-name-asian="Times New Roman" style:language-asian="it" style:country-asian="IT" style:font-style-asian="italic"/>
    </style:style>
    <style:style style:name="T3" style:family="text">
      <style:text-properties style:text-underline-style="solid" style:text-underline-width="auto" style:text-underline-color="font-color"/>
    </style:style>
    <style:style style:name="T4" style:family="text">
      <style:text-properties fo:text-transform="uppercase" fo:font-style="normal" fo:background-color="transparent" style:font-name-asian="Verdana1" style:font-style-asian="normal" style:font-style-complex="normal"/>
    </style:style>
    <style:style style:name="T5" style:family="text">
      <style:text-properties fo:text-transform="uppercase" fo:font-style="normal" fo:background-color="transparent" style:font-name-asian="Calibri" style:font-style-asian="normal" style:font-style-complex="normal"/>
    </style:style>
    <style:style style:name="T6" style:family="text">
      <style:text-properties fo:text-transform="uppercase" fo:font-style="normal" style:text-underline-style="none" fo:background-color="transparent" style:font-name-asian="Calibri" style:font-style-asian="normal" style:font-style-complex="normal"/>
    </style:style>
    <style:style style:name="T7" style:family="text">
      <style:text-properties style:font-name="Garamond"/>
    </style:style>
    <style:style style:name="T8" style:family="text">
      <style:text-properties style:font-name="Garamond" fo:font-size="12pt" style:font-name-asian="Times New Roman" style:font-size-asian="12pt" style:language-asian="it" style:country-asian="IT"/>
    </style:style>
    <style:style style:name="T9" style:family="text">
      <style:text-properties style:font-name="Garamond" fo:font-size="12pt" style:font-name-asian="Times New Roman" style:font-size-asian="12pt" style:language-asian="it" style:country-asian="IT" style:font-size-complex="12pt"/>
    </style:style>
    <style:style style:name="T10" style:family="text">
      <style:text-properties style:font-name="Garamond" fo:font-size="12pt" style:font-name-asian="Times New Roman" style:font-size-asian="12pt" style:language-asian="it" style:country-asian="IT" style:font-size-complex="12pt" style:font-weight-complex="bold"/>
    </style:style>
    <style:style style:name="T11" style:family="text">
      <style:text-properties style:font-name="Garamond" fo:font-size="12pt" style:font-name-asian="Times New Roman" style:font-size-asian="12pt" style:language-asian="it" style:country-asian="IT" style:font-size-complex="10pt"/>
    </style:style>
    <style:style style:name="T12" style:family="text">
      <style:text-properties style:font-name="Garamond" fo:font-size="12pt" style:font-name-asian="Times New Roman" style:font-size-asian="12pt" style:language-asian="it" style:country-asian="IT" style:font-size-complex="10pt" style:font-style-complex="italic"/>
    </style:style>
    <style:style style:name="T13" style:family="text">
      <style:text-properties style:font-name="Garamond" fo:font-size="12pt" style:font-name-asian="Times New Roman" style:font-size-asian="12pt" style:language-asian="it" style:country-asian="IT" style:font-size-complex="10pt" style:font-weight-complex="bold"/>
    </style:style>
    <style:style style:name="T14" style:family="text">
      <style:text-properties style:font-name="Garamond" fo:font-size="12pt" style:font-name-asian="Times New Roman" style:font-size-asian="12pt" style:language-asian="it" style:country-asian="IT" style:font-name-complex="Calibri1" style:font-size-complex="12pt" style:font-weight-complex="bold"/>
    </style:style>
    <style:style style:name="T15" style:family="text">
      <style:text-properties style:font-name="Garamond" fo:font-size="12pt" fo:font-weight="bold" style:font-name-asian="Times New Roman" style:font-size-asian="12pt" style:language-asian="it" style:country-asian="IT" style:font-weight-asian="bold" style:font-size-complex="12pt"/>
    </style:style>
    <style:style style:name="T16" style:family="text">
      <style:text-properties style:font-name="Garamond" fo:font-size="12pt" fo:font-weight="bold" style:font-name-asian="Times New Roman" style:font-size-asian="12pt" style:language-asian="it" style:country-asian="IT" style:font-weight-asian="bold" style:font-size-complex="12pt" style:font-weight-complex="bold"/>
    </style:style>
    <style:style style:name="T17" style:family="text">
      <style:text-properties style:font-name="Garamond" fo:font-size="12pt" fo:font-weight="bold" style:font-name-asian="Times New Roman" style:font-size-asian="12pt" style:language-asian="it" style:country-asian="IT" style:font-weight-asian="bold" style:font-size-complex="10pt"/>
    </style:style>
    <style:style style:name="T18" style:family="text">
      <style:text-properties style:font-name="Garamond" fo:font-size="12pt" fo:font-style="italic" style:font-name-asian="Times New Roman" style:font-size-asian="12pt" style:language-asian="it" style:country-asian="IT" style:font-style-asian="italic"/>
    </style:style>
    <style:style style:name="T19" style:family="text">
      <style:text-properties style:font-name="Garamond" fo:font-size="12pt" fo:font-style="italic" style:font-name-asian="Times New Roman" style:font-size-asian="12pt" style:language-asian="it" style:country-asian="IT" style:font-style-asian="italic" style:font-size-complex="12pt"/>
    </style:style>
    <style:style style:name="T20" style:family="text">
      <style:text-properties style:font-name="Garamond" fo:font-size="12pt" fo:font-style="italic" style:font-name-asian="Times New Roman" style:font-size-asian="12pt" style:language-asian="it" style:country-asian="IT" style:font-style-asian="italic" style:font-size-complex="12pt" style:font-style-complex="italic"/>
    </style:style>
    <style:style style:name="T21" style:family="text">
      <style:text-properties style:font-name="Garamond" fo:font-size="12pt" fo:font-style="italic" style:font-name-asian="Times New Roman" style:font-size-asian="12pt" style:language-asian="it" style:country-asian="IT" style:font-style-asian="italic" style:font-size-complex="10pt"/>
    </style:style>
    <style:style style:name="T22" style:family="text">
      <style:text-properties style:font-name="Garamond" fo:font-size="12pt" fo:font-style="italic" style:text-underline-style="solid" style:text-underline-width="auto" style:text-underline-color="font-color" style:font-name-asian="Times New Roman" style:font-size-asian="12pt" style:language-asian="it" style:country-asian="IT" style:font-style-asian="italic" style:font-size-complex="10pt"/>
    </style:style>
    <style:style style:name="T23" style:family="text">
      <style:text-properties style:font-name="Garamond" fo:font-size="12pt" fo:font-style="italic" style:text-underline-style="solid" style:text-underline-width="auto" style:text-underline-color="font-color" style:font-name-asian="Times New Roman" style:font-size-asian="12pt" style:language-asian="it" style:country-asian="IT" style:font-style-asian="italic" style:font-size-complex="12pt"/>
    </style:style>
    <style:style style:name="T24" style:family="text">
      <style:text-properties style:font-name="Garamond" fo:font-size="12pt" fo:font-style="italic" style:font-size-asian="12pt" style:font-style-asian="italic" style:font-name-complex="Calibri1" style:font-size-complex="12pt"/>
    </style:style>
    <style:style style:name="T25" style:family="text">
      <style:text-properties style:font-name="Garamond" fo:font-size="12pt" style:text-underline-style="solid" style:text-underline-width="auto" style:text-underline-color="font-color" style:font-name-asian="Times New Roman" style:font-size-asian="12pt" style:language-asian="it" style:country-asian="IT" style:font-size-complex="12pt"/>
    </style:style>
    <style:style style:name="T26" style:family="text">
      <style:text-properties style:font-name="Garamond" fo:font-size="12pt" style:text-underline-style="solid" style:text-underline-width="auto" style:text-underline-color="font-color" fo:background-color="transparent" style:font-name-asian="Times New Roman" style:font-size-asian="12pt" style:language-asian="it" style:country-asian="IT" style:font-name-complex="Calibri1" style:font-size-complex="12pt"/>
    </style:style>
    <style:style style:name="T27" style:family="text">
      <style:text-properties style:font-name="Garamond" fo:font-size="12pt" style:font-size-asian="12pt" style:font-name-complex="Calibri1" style:font-size-complex="12pt"/>
    </style:style>
    <style:style style:name="T28" style:family="text">
      <style:text-properties style:font-name="Garamond" fo:font-size="12pt" fo:font-style="normal" style:font-name-asian="Times New Roman" style:font-size-asian="12pt" style:language-asian="it" style:country-asian="IT" style:font-style-asian="normal" style:font-size-complex="12pt" style:font-style-complex="normal"/>
    </style:style>
    <style:style style:name="T29" style:family="text">
      <style:text-properties style:font-name="Garamond" fo:font-size="12pt" fo:font-style="normal" fo:font-weight="bold" style:font-name-asian="Times New Roman" style:font-size-asian="12pt" style:language-asian="it" style:country-asian="IT" style:font-style-asian="normal" style:font-weight-asian="bold" style:font-size-complex="12pt" style:font-style-complex="normal" style:font-weight-complex="bold"/>
    </style:style>
    <style:style style:name="T30" style:family="text">
      <style:text-properties style:font-name="Garamond" fo:font-size="12pt" fo:background-color="transparent" style:font-name-asian="Times New Roman" style:font-size-asian="12pt" style:language-asian="it" style:country-asian="IT" style:font-size-complex="12pt"/>
    </style:style>
    <style:style style:name="T31" style:family="text">
      <style:text-properties style:font-name="Garamond" fo:font-size="12pt" fo:background-color="transparent" style:font-name-asian="Times New Roman" style:font-size-asian="12pt" style:language-asian="it" style:country-asian="IT" style:font-name-complex="Calibri1" style:font-size-complex="12pt"/>
    </style:style>
    <style:style style:name="T32" style:family="text">
      <style:text-properties style:font-name="Garamond" style:font-weight-complex="bold"/>
    </style:style>
    <style:style style:name="T33" style:family="text">
      <style:text-properties style:font-name="Garamond" fo:font-size="10pt" style:font-size-asian="10pt" style:font-size-complex="10pt"/>
    </style:style>
    <style:style style:name="T34" style:family="text">
      <style:text-properties style:font-name="Garamond" fo:font-size="10pt" style:font-name-asian="Times New Roman" style:font-size-asian="10pt" style:language-asian="it" style:country-asian="IT" style:font-size-complex="10pt"/>
    </style:style>
    <style:style style:name="T35" style:family="text">
      <style:text-properties style:font-name="Garamond" fo:font-size="10pt" style:font-name-asian="Times New Roman" style:font-size-asian="10pt" style:language-asian="it" style:country-asian="IT" style:font-size-complex="10pt" style:font-weight-complex="bold"/>
    </style:style>
    <style:style style:name="T36" style:family="text">
      <style:text-properties style:font-name="Garamond" fo:font-size="10pt" fo:font-style="italic" style:font-name-asian="Times New Roman" style:font-size-asian="10pt" style:language-asian="it" style:country-asian="IT" style:font-style-asian="italic" style:font-size-complex="10pt" style:font-weight-complex="bold"/>
    </style:style>
    <style:style style:name="T37" style:family="text">
      <style:text-properties style:font-name="Garamond" fo:font-weight="bold" style:font-name-asian="Times New Roman" style:language-asian="it" style:country-asian="IT" style:font-weight-asian="bold" style:font-size-complex="10pt"/>
    </style:style>
    <style:style style:name="T38" style:family="text">
      <style:text-properties style:font-name="Garamond" style:font-name-asian="Times New Roman" style:language-asian="it" style:country-asian="IT" style:font-size-complex="10pt"/>
    </style:style>
    <style:style style:name="T39" style:family="text">
      <style:text-properties style:font-name="Garamond" style:font-name-asian="Times New Roman" style:language-asian="it" style:country-asian="IT" style:font-size-complex="10pt" style:font-weight-complex="bold"/>
    </style:style>
    <style:style style:name="T40" style:family="text">
      <style:text-properties style:font-name="Garamond" style:text-underline-style="solid" style:text-underline-width="auto" style:text-underline-color="font-color" fo:font-weight="bold" style:font-name-asian="Times New Roman" style:language-asian="it" style:country-asian="IT" style:font-weight-asian="bold" style:font-size-complex="10pt" style:font-weight-complex="bold"/>
    </style:style>
    <style:style style:name="T41" style:family="text">
      <style:text-properties style:font-name="Garamond" fo:font-style="italic" style:font-name-asian="Times New Roman" style:language-asian="it" style:country-asian="IT" style:font-style-asian="italic" style:font-size-complex="10pt" style:font-weight-complex="bold"/>
    </style:style>
    <style:style style:name="T42" style:family="text">
      <style:text-properties style:font-name="Garamond" fo:background-color="transparent" style:font-name-asian="Times New Roman" style:language-asian="it" style:country-asian="IT" style:font-size-complex="10pt"/>
    </style:style>
    <style:style style:name="T43" style:family="text">
      <style:text-properties style:text-position="super 58%" style:language-asian="it" style:country-asian="IT"/>
    </style:style>
    <style:style style:name="T44" style:family="text">
      <style:text-properties style:font-name="Marlett" style:language-asian="it" style:country-asian="IT"/>
    </style:style>
    <style:style style:name="T45" style:family="text">
      <style:text-properties style:language-asian="it" style:country-asian="IT"/>
    </style:style>
    <style:style style:name="T46" style:family="text">
      <style:text-properties fo:font-size="12pt" style:font-name-asian="Times New Roman" style:font-size-asian="12pt" style:language-asian="it" style:country-asian="IT" style:font-size-complex="12pt"/>
    </style:style>
    <style:style style:name="T47" style:family="text">
      <style:text-properties fo:font-size="12pt" fo:font-style="italic" style:font-name-asian="Times New Roman" style:font-size-asian="12pt" style:language-asian="it" style:country-asian="IT" style:font-style-asian="italic" style:font-size-complex="12pt"/>
    </style:style>
    <style:style style:name="T48" style:family="text">
      <style:text-properties fo:font-size="12pt" fo:font-style="italic" style:font-name-asian="Times New Roman" style:font-size-asian="12pt" style:language-asian="it" style:country-asian="IT" style:font-style-asian="italic" style:font-name-complex="Arial" style:font-size-complex="12pt"/>
    </style:style>
    <style:style style:name="T49" style:family="text">
      <style:text-properties fo:font-size="12pt" fo:font-style="italic" style:font-size-asian="12pt" style:font-style-asian="italic" style:font-name-complex="Calibri1" style:font-size-complex="12pt" style:font-weight-complex="bold"/>
    </style:style>
    <style:style style:name="T50" style:family="text">
      <style:text-properties fo:font-size="12pt" fo:font-style="italic" style:font-size-asian="12pt" style:font-style-asian="italic" style:font-size-complex="12pt"/>
    </style:style>
    <style:style style:name="T51" style:family="text">
      <style:text-properties fo:font-size="12pt" style:font-size-asian="12pt" style:font-size-complex="12pt"/>
    </style:style>
    <style:style style:name="T52" style:family="text">
      <style:text-properties fo:font-size="12pt" style:font-size-asian="12pt" style:font-name-complex="Calibri1" style:font-size-complex="12pt" style:font-weight-complex="bold"/>
    </style:style>
    <style:style style:name="T53" style:family="text">
      <style:text-properties fo:font-size="12pt" fo:background-color="transparent" style:font-name-asian="Times New Roman" style:font-size-asian="12pt" style:language-asian="it" style:country-asian="IT" style:font-size-complex="12pt"/>
    </style:style>
    <style:style style:name="T54" style:family="text">
      <style:text-properties style:font-name-asian="Times New Roman" style:language-asian="it" style:country-asian="IT"/>
    </style:style>
    <style:style style:name="T55" style:family="text">
      <style:text-properties style:font-name="Times New Roman" fo:font-size="12pt" style:font-name-asian="Times New Roman" style:font-size-asian="12pt" style:language-asian="it" style:country-asian="IT" style:font-size-complex="12pt"/>
    </style:style>
    <style:style style:name="T56" style:family="text">
      <style:text-properties style:font-name="Times New Roman" fo:font-size="12pt" style:text-underline-style="solid" style:text-underline-width="auto" style:text-underline-color="font-color" style:font-name-asian="Times New Roman" style:font-size-asian="12pt" style:language-asian="it" style:country-asian="IT" style:font-size-complex="12pt"/>
    </style:style>
    <style:style style:name="T57" style:family="text">
      <style:text-properties style:font-name="Times New Roman" fo:font-size="12pt" fo:language="it" fo:country="IT" fo:font-weight="normal" fo:background-color="transparent" style:font-name-asian="Times New Roman" style:font-size-asian="12pt" style:language-asian="it" style:country-asian="IT" style:font-weight-asian="normal" style:font-name-complex="Calibri1" style:font-size-complex="12pt" style:font-weight-complex="normal"/>
    </style:style>
    <style:style style:name="T58" style:family="text">
      <style:text-properties style:font-name="Times New Roman" fo:font-size="12pt" fo:font-weight="normal" fo:background-color="transparent" style:font-name-asian="Times New Roman" style:font-size-asian="12pt" style:language-asian="it" style:country-asian="IT" style:font-weight-asian="normal" style:font-name-complex="Calibri1" style:font-size-complex="12pt" style:font-weight-complex="normal"/>
    </style:style>
    <style:style style:name="T59" style:family="text">
      <style:text-properties style:font-name="Times New Roman" fo:font-size="12pt" fo:font-weight="normal" fo:background-color="transparent" style:font-name-asian="Times New Roman" style:font-size-asian="12pt" style:language-asian="it" style:country-asian="IT" style:font-weight-asian="normal" style:font-name-complex="Times New Roman" style:font-size-complex="12pt" style:font-weight-complex="normal"/>
    </style:style>
    <style:style style:name="T60" style:family="text">
      <style:text-properties style:font-name="Times New Roman" fo:font-size="12pt" fo:background-color="transparent" style:font-name-asian="Times New Roman" style:font-size-asian="12pt" style:language-asian="it" style:country-asian="IT" style:font-name-complex="Calibri1" style:font-size-complex="12pt"/>
    </style:style>
    <style:style style:name="T61" style:family="text">
      <style:text-properties style:font-name="Times New Roman" fo:font-weight="normal" style:font-weight-asian="normal" style:font-name-complex="Calibri1" style:font-weight-complex="normal"/>
    </style:style>
    <style:style style:name="T62" style:family="text">
      <style:text-properties style:font-name="Times New Roman" style:text-underline-style="none" fo:font-weight="normal" style:font-weight-asian="normal" style:font-name-complex="Calibri1" style:font-weight-complex="normal"/>
    </style:style>
    <style:style style:name="T63" style:family="text">
      <style:text-properties style:font-name="Times New Roman" style:text-underline-style="none" fo:font-weight="normal" style:font-weight-asian="normal" style:font-name-complex="Times New Roman" style:font-weight-complex="normal"/>
    </style:style>
    <style:style style:name="T64" style:family="text">
      <style:text-properties style:font-name="Times New Roman" style:text-underline-style="none" style:font-name-complex="Times New Roman" style:font-weight-complex="bold"/>
    </style:style>
    <style:style style:name="T65" style:family="text">
      <style:text-properties fo:font-variant="normal" fo:text-transform="none" style:font-name="Times New Roman" fo:font-size="12pt" fo:font-weight="normal" fo:background-color="transparent" style:font-name-asian="Times New Roman" style:font-size-asian="12pt" style:language-asian="it" style:country-asian="IT" style:font-weight-asian="normal" style:font-name-complex="Times New Roman" style:font-size-complex="12pt" style:font-weight-complex="normal"/>
    </style:style>
    <style:style style:name="T66" style:family="text">
      <style:text-properties fo:font-variant="normal" fo:text-transform="none" style:font-name="Times New Roman" style:font-name-asian="Times New Roman" style:language-asian="it" style:country-asian="IT" style:font-name-complex="Calibri1"/>
    </style:style>
    <style:style style:name="T67" style:family="text">
      <style:text-properties fo:font-variant="normal" fo:text-transform="none" style:font-name="Times New Roman" fo:font-style="italic" fo:background-color="transparent" style:font-name-asian="Times New Roman" style:language-asian="it" style:country-asian="IT" style:font-style-asian="italic" style:font-name-complex="Calibri1" style:font-style-complex="italic"/>
    </style:style>
    <style:style style:name="T68" style:family="text">
      <style:text-properties fo:font-variant="normal" fo:text-transform="none" style:font-name="Times New Roman" fo:background-color="transparent" style:font-name-asian="Times New Roman" style:language-asian="it" style:country-asian="IT" style:font-name-complex="Calibri1"/>
    </style:style>
    <style:style style:name="T69" style:family="text">
      <style:text-properties style:use-window-font-color="true" style:font-name="Times New Roman" fo:font-size="12pt" fo:language="it" fo:country="IT" fo:font-style="normal" fo:font-weight="normal" fo:background-color="transparent" style:font-name-asian="TimesNewRoman" style:font-size-asian="12pt" style:language-asian="it" style:country-asian="IT" style:font-style-asian="normal" style:font-weight-asian="normal" style:font-name-complex="Tahoma2" style:font-size-complex="12pt" style:font-style-complex="normal" style:font-weight-complex="normal"/>
    </style:style>
    <style:style style:name="T70" style:family="text">
      <style:text-properties style:use-window-font-color="true" style:font-name="Times New Roman" fo:font-size="12pt" fo:language="it" fo:country="IT" fo:font-style="normal" style:text-underline-style="solid" style:text-underline-width="auto" style:text-underline-color="font-color" fo:font-weight="normal" fo:background-color="transparent" style:font-name-asian="TimesNewRoman" style:font-size-asian="12pt" style:language-asian="it" style:country-asian="IT" style:font-style-asian="normal" style:font-weight-asian="normal" style:font-name-complex="Tahoma2" style:font-size-complex="12pt" style:font-style-complex="normal" style:font-weight-complex="normal"/>
    </style:style>
    <style:style style:name="T71" style:family="text">
      <style:text-properties style:use-window-font-color="true" style:font-name="Times New Roman" fo:font-size="12pt" fo:language="it" fo:country="IT" fo:font-weight="normal" fo:background-color="transparent" style:font-name-asian="Times New Roman" style:font-size-asian="12pt" style:language-asian="it" style:country-asian="IT" style:font-weight-asian="normal" style:font-name-complex="Garamond" style:font-size-complex="12pt" style:font-weight-complex="bold"/>
    </style:style>
    <text:list-style style:name="L1">
      <text:list-level-style-number text:level="1" text:style-name="Numbering_20_Symbols" style:num-suffix="." style:num-format="1">
        <style:list-level-properties text:list-level-position-and-space-mode="label-alignment">
          <style:list-level-label-alignment text:label-followed-by="listtab" text:list-tab-stop-position="1.323cm" fo:text-indent="-0.635cm" fo:margin-left="1.323cm"/>
        </style:list-level-properties>
      </text:list-level-style-number>
      <text:list-level-style-number text:level="2" text:style-name="Numbering_20_Symbols" style:num-suffix="." style:num-format="1">
        <style:list-level-properties text:list-level-position-and-space-mode="label-alignment">
          <style:list-level-label-alignment text:label-followed-by="listtab" text:list-tab-stop-position="1.958cm" fo:text-indent="-0.635cm" fo:margin-left="1.958cm"/>
        </style:list-level-properties>
      </text:list-level-style-number>
      <text:list-level-style-number text:level="3" text:style-name="Numbering_20_Symbols" style:num-suffix="." style:num-format="1">
        <style:list-level-properties text:list-level-position-and-space-mode="label-alignment">
          <style:list-level-label-alignment text:label-followed-by="listtab" text:list-tab-stop-position="2.593cm" fo:text-indent="-0.635cm" fo:margin-left="2.593cm"/>
        </style:list-level-properties>
      </text:list-level-style-number>
      <text:list-level-style-number text:level="4" text:style-name="Numbering_20_Symbols" style:num-suffix="." style:num-format="1">
        <style:list-level-properties text:list-level-position-and-space-mode="label-alignment">
          <style:list-level-label-alignment text:label-followed-by="listtab" text:list-tab-stop-position="3.228cm" fo:text-indent="-0.635cm" fo:margin-left="3.228cm"/>
        </style:list-level-properties>
      </text:list-level-style-number>
      <text:list-level-style-number text:level="5" text:style-name="Numbering_20_Symbols" style:num-suffix="." style:num-format="1">
        <style:list-level-properties text:list-level-position-and-space-mode="label-alignment">
          <style:list-level-label-alignment text:label-followed-by="listtab" text:list-tab-stop-position="3.863cm" fo:text-indent="-0.635cm" fo:margin-left="3.863cm"/>
        </style:list-level-properties>
      </text:list-level-style-number>
      <text:list-level-style-number text:level="6" text:style-name="Numbering_20_Symbols" style:num-suffix="." style:num-format="1">
        <style:list-level-properties text:list-level-position-and-space-mode="label-alignment">
          <style:list-level-label-alignment text:label-followed-by="listtab" text:list-tab-stop-position="4.498cm" fo:text-indent="-0.635cm" fo:margin-left="4.498cm"/>
        </style:list-level-properties>
      </text:list-level-style-number>
      <text:list-level-style-number text:level="7" text:style-name="Numbering_20_Symbols" style:num-suffix="." style:num-format="1">
        <style:list-level-properties text:list-level-position-and-space-mode="label-alignment">
          <style:list-level-label-alignment text:label-followed-by="listtab" text:list-tab-stop-position="5.133cm" fo:text-indent="-0.635cm" fo:margin-left="5.133cm"/>
        </style:list-level-properties>
      </text:list-level-style-number>
      <text:list-level-style-number text:level="8" text:style-name="Numbering_20_Symbols" style:num-suffix="." style:num-format="1">
        <style:list-level-properties text:list-level-position-and-space-mode="label-alignment">
          <style:list-level-label-alignment text:label-followed-by="listtab" text:list-tab-stop-position="5.768cm" fo:text-indent="-0.635cm" fo:margin-left="5.768cm"/>
        </style:list-level-properties>
      </text:list-level-style-number>
      <text:list-level-style-number text:level="9" text:style-name="Numbering_20_Symbols" style:num-suffix="." style:num-format="1">
        <style:list-level-properties text:list-level-position-and-space-mode="label-alignment">
          <style:list-level-label-alignment text:label-followed-by="listtab" text:list-tab-stop-position="6.403cm" fo:text-indent="-0.635cm" fo:margin-left="6.403cm"/>
        </style:list-level-properties>
      </text:list-level-style-number>
      <text:list-level-style-number text:level="10" text:style-name="Numbering_20_Symbols" style:num-suffix="." style:num-format="1">
        <style:list-level-properties text:list-level-position-and-space-mode="label-alignment">
          <style:list-level-label-alignment text:label-followed-by="listtab" text:list-tab-stop-position="7.038cm" fo:text-indent="-0.635cm" fo:margin-left="7.038cm"/>
        </style:list-level-properties>
      </text:list-level-style-number>
    </text:list-style>
    <text:list-style style:name="L2">
      <text:list-level-style-number text:level="1" text:style-name="Numbering_20_Symbols" style:num-suffix="." style:num-format="1" text:start-value="5">
        <style:list-level-properties text:list-level-position-and-space-mode="label-alignment">
          <style:list-level-label-alignment text:label-followed-by="listtab" text:list-tab-stop-position="1.27cm" fo:text-indent="-0.635cm" fo:margin-left="1.27cm"/>
        </style:list-level-properties>
      </text:list-level-style-number>
      <text:list-level-style-number text:level="2" text:style-name="Numbering_20_Symbols" style:num-suffix="." style:num-format="1">
        <style:list-level-properties text:list-level-position-and-space-mode="label-alignment">
          <style:list-level-label-alignment text:label-followed-by="listtab" text:list-tab-stop-position="1.905cm" fo:text-indent="-0.635cm" fo:margin-left="1.905cm"/>
        </style:list-level-properties>
      </text:list-level-style-number>
      <text:list-level-style-number text:level="3" text:style-name="Numbering_20_Symbols" style:num-suffix="." style:num-format="1">
        <style:list-level-properties text:list-level-position-and-space-mode="label-alignment">
          <style:list-level-label-alignment text:label-followed-by="listtab" text:list-tab-stop-position="2.54cm" fo:text-indent="-0.635cm" fo:margin-left="2.54cm"/>
        </style:list-level-properties>
      </text:list-level-style-number>
      <text:list-level-style-number text:level="4" text:style-name="Numbering_20_Symbols" style:num-suffix="." style:num-format="1">
        <style:list-level-properties text:list-level-position-and-space-mode="label-alignment">
          <style:list-level-label-alignment text:label-followed-by="listtab" text:list-tab-stop-position="3.175cm" fo:text-indent="-0.635cm" fo:margin-left="3.175cm"/>
        </style:list-level-properties>
      </text:list-level-style-number>
      <text:list-level-style-number text:level="5" text:style-name="Numbering_20_Symbols" style:num-suffix="." style:num-format="1">
        <style:list-level-properties text:list-level-position-and-space-mode="label-alignment">
          <style:list-level-label-alignment text:label-followed-by="listtab" text:list-tab-stop-position="3.81cm" fo:text-indent="-0.635cm" fo:margin-left="3.81cm"/>
        </style:list-level-properties>
      </text:list-level-style-number>
      <text:list-level-style-number text:level="6" text:style-name="Numbering_20_Symbols" style:num-suffix="." style:num-format="1">
        <style:list-level-properties text:list-level-position-and-space-mode="label-alignment">
          <style:list-level-label-alignment text:label-followed-by="listtab" text:list-tab-stop-position="4.445cm" fo:text-indent="-0.635cm" fo:margin-left="4.445cm"/>
        </style:list-level-properties>
      </text:list-level-style-number>
      <text:list-level-style-number text:level="7" text:style-name="Numbering_20_Symbols" style:num-suffix="." style:num-format="1">
        <style:list-level-properties text:list-level-position-and-space-mode="label-alignment">
          <style:list-level-label-alignment text:label-followed-by="listtab" text:list-tab-stop-position="5.08cm" fo:text-indent="-0.635cm" fo:margin-left="5.08cm"/>
        </style:list-level-properties>
      </text:list-level-style-number>
      <text:list-level-style-number text:level="8" text:style-name="Numbering_20_Symbols" style:num-suffix="." style:num-format="1">
        <style:list-level-properties text:list-level-position-and-space-mode="label-alignment">
          <style:list-level-label-alignment text:label-followed-by="listtab" text:list-tab-stop-position="5.715cm" fo:text-indent="-0.635cm" fo:margin-left="5.715cm"/>
        </style:list-level-properties>
      </text:list-level-style-number>
      <text:list-level-style-number text:level="9" text:style-name="Numbering_20_Symbols" style:num-suffix="." style:num-format="1">
        <style:list-level-properties text:list-level-position-and-space-mode="label-alignment">
          <style:list-level-label-alignment text:label-followed-by="listtab" text:list-tab-stop-position="6.35cm" fo:text-indent="-0.635cm" fo:margin-left="6.35cm"/>
        </style:list-level-properties>
      </text:list-level-style-number>
      <text:list-level-style-number text:level="10" text:style-name="Numbering_20_Symbols" style:num-suffix="." style:num-format="1">
        <style:list-level-properties text:list-level-position-and-space-mode="label-alignment">
          <style:list-level-label-alignment text:label-followed-by="listtab" text:list-tab-stop-position="6.985cm" fo:text-indent="-0.635cm" fo:margin-left="6.985cm"/>
        </style:list-level-properties>
      </text:list-level-style-number>
    </text:list-style>
    <text:list-style style:name="L3">
      <text:list-level-style-number text:level="1" style:num-suffix="." style:num-format="1" text:start-value="6">
        <style:list-level-properties text:list-level-position-and-space-mode="label-alignment">
          <style:list-level-label-alignment text:label-followed-by="listtab" text:list-tab-stop-position="1.27cm" fo:text-indent="-0.635cm" fo:margin-left="1.27cm"/>
        </style:list-level-properties>
      </text:list-level-style-number>
      <text:list-level-style-number text:level="2" style:num-suffix="." style:num-format="1" text:start-value="6">
        <style:list-level-properties text:list-level-position-and-space-mode="label-alignment">
          <style:list-level-label-alignment text:label-followed-by="listtab" text:list-tab-stop-position="1.905cm" fo:text-indent="-0.635cm" fo:margin-left="1.905cm"/>
        </style:list-level-properties>
      </text:list-level-style-number>
      <text:list-level-style-number text:level="3" style:num-suffix="." style:num-format="1" text:start-value="6">
        <style:list-level-properties text:list-level-position-and-space-mode="label-alignment">
          <style:list-level-label-alignment text:label-followed-by="listtab" text:list-tab-stop-position="2.54cm" fo:text-indent="-0.635cm" fo:margin-left="2.54cm"/>
        </style:list-level-properties>
      </text:list-level-style-number>
      <text:list-level-style-number text:level="4" style:num-suffix="." style:num-format="1" text:start-value="6">
        <style:list-level-properties text:list-level-position-and-space-mode="label-alignment">
          <style:list-level-label-alignment text:label-followed-by="listtab" text:list-tab-stop-position="3.175cm" fo:text-indent="-0.635cm" fo:margin-left="3.175cm"/>
        </style:list-level-properties>
      </text:list-level-style-number>
      <text:list-level-style-number text:level="5" style:num-suffix="." style:num-format="1" text:start-value="6">
        <style:list-level-properties text:list-level-position-and-space-mode="label-alignment">
          <style:list-level-label-alignment text:label-followed-by="listtab" text:list-tab-stop-position="3.81cm" fo:text-indent="-0.635cm" fo:margin-left="3.81cm"/>
        </style:list-level-properties>
      </text:list-level-style-number>
      <text:list-level-style-number text:level="6" style:num-suffix="." style:num-format="1" text:start-value="6">
        <style:list-level-properties text:list-level-position-and-space-mode="label-alignment">
          <style:list-level-label-alignment text:label-followed-by="listtab" text:list-tab-stop-position="4.445cm" fo:text-indent="-0.635cm" fo:margin-left="4.445cm"/>
        </style:list-level-properties>
      </text:list-level-style-number>
      <text:list-level-style-number text:level="7" style:num-suffix="." style:num-format="1" text:start-value="6">
        <style:list-level-properties text:list-level-position-and-space-mode="label-alignment">
          <style:list-level-label-alignment text:label-followed-by="listtab" text:list-tab-stop-position="5.08cm" fo:text-indent="-0.635cm" fo:margin-left="5.08cm"/>
        </style:list-level-properties>
      </text:list-level-style-number>
      <text:list-level-style-number text:level="8" style:num-suffix="." style:num-format="1" text:start-value="6">
        <style:list-level-properties text:list-level-position-and-space-mode="label-alignment">
          <style:list-level-label-alignment text:label-followed-by="listtab" text:list-tab-stop-position="5.715cm" fo:text-indent="-0.635cm" fo:margin-left="5.715cm"/>
        </style:list-level-properties>
      </text:list-level-style-number>
      <text:list-level-style-number text:level="9" style:num-suffix="." style:num-format="1" text:start-value="6">
        <style:list-level-properties text:list-level-position-and-space-mode="label-alignment">
          <style:list-level-label-alignment text:label-followed-by="listtab" text:list-tab-stop-position="6.35cm" fo:text-indent="-0.635cm" fo:margin-left="6.35cm"/>
        </style:list-level-properties>
      </text:list-level-style-number>
      <text:list-level-style-number text:level="10" style:num-suffix="." style:num-format="1" text:start-value="6">
        <style:list-level-properties text:list-level-position-and-space-mode="label-alignment">
          <style:list-level-label-alignment text:label-followed-by="listtab" text:list-tab-stop-position="6.985cm" fo:text-indent="-0.635cm" fo:margin-left="6.985cm"/>
        </style:list-level-properties>
      </text:list-level-style-number>
    </text:list-style>
    <text:list-style style:name="L4">
      <text:list-level-style-number text:level="1" text:style-name="Numbering_20_Symbols" style:num-suffix="." style:num-format="1" text:start-value="7">
        <style:list-level-properties text:list-level-position-and-space-mode="label-alignment">
          <style:list-level-label-alignment text:label-followed-by="listtab" text:list-tab-stop-position="1.27cm" fo:text-indent="-0.635cm" fo:margin-left="1.27cm"/>
        </style:list-level-properties>
      </text:list-level-style-number>
      <text:list-level-style-number text:level="2" text:style-name="Numbering_20_Symbols" style:num-suffix="." style:num-format="1">
        <style:list-level-properties text:list-level-position-and-space-mode="label-alignment">
          <style:list-level-label-alignment text:label-followed-by="listtab" text:list-tab-stop-position="1.905cm" fo:text-indent="-0.635cm" fo:margin-left="1.905cm"/>
        </style:list-level-properties>
      </text:list-level-style-number>
      <text:list-level-style-number text:level="3" text:style-name="Numbering_20_Symbols" style:num-suffix="." style:num-format="1">
        <style:list-level-properties text:list-level-position-and-space-mode="label-alignment">
          <style:list-level-label-alignment text:label-followed-by="listtab" text:list-tab-stop-position="2.54cm" fo:text-indent="-0.635cm" fo:margin-left="2.54cm"/>
        </style:list-level-properties>
      </text:list-level-style-number>
      <text:list-level-style-number text:level="4" text:style-name="Numbering_20_Symbols" style:num-suffix="." style:num-format="1">
        <style:list-level-properties text:list-level-position-and-space-mode="label-alignment">
          <style:list-level-label-alignment text:label-followed-by="listtab" text:list-tab-stop-position="3.175cm" fo:text-indent="-0.635cm" fo:margin-left="3.175cm"/>
        </style:list-level-properties>
      </text:list-level-style-number>
      <text:list-level-style-number text:level="5" text:style-name="Numbering_20_Symbols" style:num-suffix="." style:num-format="1">
        <style:list-level-properties text:list-level-position-and-space-mode="label-alignment">
          <style:list-level-label-alignment text:label-followed-by="listtab" text:list-tab-stop-position="3.81cm" fo:text-indent="-0.635cm" fo:margin-left="3.81cm"/>
        </style:list-level-properties>
      </text:list-level-style-number>
      <text:list-level-style-number text:level="6" text:style-name="Numbering_20_Symbols" style:num-suffix="." style:num-format="1">
        <style:list-level-properties text:list-level-position-and-space-mode="label-alignment">
          <style:list-level-label-alignment text:label-followed-by="listtab" text:list-tab-stop-position="4.445cm" fo:text-indent="-0.635cm" fo:margin-left="4.445cm"/>
        </style:list-level-properties>
      </text:list-level-style-number>
      <text:list-level-style-number text:level="7" text:style-name="Numbering_20_Symbols" style:num-suffix="." style:num-format="1">
        <style:list-level-properties text:list-level-position-and-space-mode="label-alignment">
          <style:list-level-label-alignment text:label-followed-by="listtab" text:list-tab-stop-position="5.08cm" fo:text-indent="-0.635cm" fo:margin-left="5.08cm"/>
        </style:list-level-properties>
      </text:list-level-style-number>
      <text:list-level-style-number text:level="8" text:style-name="Numbering_20_Symbols" style:num-suffix="." style:num-format="1">
        <style:list-level-properties text:list-level-position-and-space-mode="label-alignment">
          <style:list-level-label-alignment text:label-followed-by="listtab" text:list-tab-stop-position="5.715cm" fo:text-indent="-0.635cm" fo:margin-left="5.715cm"/>
        </style:list-level-properties>
      </text:list-level-style-number>
      <text:list-level-style-number text:level="9" text:style-name="Numbering_20_Symbols" style:num-suffix="." style:num-format="1">
        <style:list-level-properties text:list-level-position-and-space-mode="label-alignment">
          <style:list-level-label-alignment text:label-followed-by="listtab" text:list-tab-stop-position="6.35cm" fo:text-indent="-0.635cm" fo:margin-left="6.35cm"/>
        </style:list-level-properties>
      </text:list-level-style-number>
      <text:list-level-style-number text:level="10" text:style-name="Numbering_20_Symbols" style:num-suffix="." style:num-format="1">
        <style:list-level-properties text:list-level-position-and-space-mode="label-alignment">
          <style:list-level-label-alignment text:label-followed-by="listtab" text:list-tab-stop-position="6.985cm" fo:text-indent="-0.635cm" fo:margin-left="6.985cm"/>
        </style:list-level-properties>
      </text:list-level-style-number>
    </text:list-style>
    <text:list-style style:name="L5">
      <text:list-level-style-number text:level="1" style:num-suffix="." style:num-format="1" text:start-value="9">
        <style:list-level-properties text:list-level-position-and-space-mode="label-alignment">
          <style:list-level-label-alignment text:label-followed-by="listtab" text:list-tab-stop-position="1.27cm" fo:text-indent="-0.635cm" fo:margin-left="1.27cm"/>
        </style:list-level-properties>
      </text:list-level-style-number>
      <text:list-level-style-number text:level="2" style:num-suffix="." style:num-format="1">
        <style:list-level-properties text:list-level-position-and-space-mode="label-alignment">
          <style:list-level-label-alignment text:label-followed-by="listtab" text:list-tab-stop-position="1.905cm" fo:text-indent="-0.635cm" fo:margin-left="1.905cm"/>
        </style:list-level-properties>
      </text:list-level-style-number>
      <text:list-level-style-number text:level="3" style:num-suffix="." style:num-format="1">
        <style:list-level-properties text:list-level-position-and-space-mode="label-alignment">
          <style:list-level-label-alignment text:label-followed-by="listtab" text:list-tab-stop-position="2.54cm" fo:text-indent="-0.635cm" fo:margin-left="2.54cm"/>
        </style:list-level-properties>
      </text:list-level-style-number>
      <text:list-level-style-number text:level="4" style:num-suffix="." style:num-format="1">
        <style:list-level-properties text:list-level-position-and-space-mode="label-alignment">
          <style:list-level-label-alignment text:label-followed-by="listtab" text:list-tab-stop-position="3.175cm" fo:text-indent="-0.635cm" fo:margin-left="3.175cm"/>
        </style:list-level-properties>
      </text:list-level-style-number>
      <text:list-level-style-number text:level="5" style:num-suffix="." style:num-format="1">
        <style:list-level-properties text:list-level-position-and-space-mode="label-alignment">
          <style:list-level-label-alignment text:label-followed-by="listtab" text:list-tab-stop-position="3.81cm" fo:text-indent="-0.635cm" fo:margin-left="3.81cm"/>
        </style:list-level-properties>
      </text:list-level-style-number>
      <text:list-level-style-number text:level="6" style:num-suffix="." style:num-format="1">
        <style:list-level-properties text:list-level-position-and-space-mode="label-alignment">
          <style:list-level-label-alignment text:label-followed-by="listtab" text:list-tab-stop-position="4.445cm" fo:text-indent="-0.635cm" fo:margin-left="4.445cm"/>
        </style:list-level-properties>
      </text:list-level-style-number>
      <text:list-level-style-number text:level="7" style:num-suffix="." style:num-format="1">
        <style:list-level-properties text:list-level-position-and-space-mode="label-alignment">
          <style:list-level-label-alignment text:label-followed-by="listtab" text:list-tab-stop-position="5.08cm" fo:text-indent="-0.635cm" fo:margin-left="5.08cm"/>
        </style:list-level-properties>
      </text:list-level-style-number>
      <text:list-level-style-number text:level="8" style:num-suffix="." style:num-format="1">
        <style:list-level-properties text:list-level-position-and-space-mode="label-alignment">
          <style:list-level-label-alignment text:label-followed-by="listtab" text:list-tab-stop-position="5.715cm" fo:text-indent="-0.635cm" fo:margin-left="5.715cm"/>
        </style:list-level-properties>
      </text:list-level-style-number>
      <text:list-level-style-number text:level="9" style:num-suffix="." style:num-format="1">
        <style:list-level-properties text:list-level-position-and-space-mode="label-alignment">
          <style:list-level-label-alignment text:label-followed-by="listtab" text:list-tab-stop-position="6.35cm" fo:text-indent="-0.635cm" fo:margin-left="6.35cm"/>
        </style:list-level-properties>
      </text:list-level-style-number>
      <text:list-level-style-number text:level="10" style:num-suffix="." style:num-format="1">
        <style:list-level-properties text:list-level-position-and-space-mode="label-alignment">
          <style:list-level-label-alignment text:label-followed-by="listtab" text:list-tab-stop-position="6.985cm" fo:text-indent="-0.635cm" fo:margin-left="6.985cm"/>
        </style:list-level-properties>
      </text:list-level-style-number>
    </text:list-style>
    <text:list-style style:name="L6">
      <text:list-level-style-number text:level="1" style:num-suffix="." style:num-format="1" text:start-value="10">
        <style:list-level-properties text:list-level-position-and-space-mode="label-alignment">
          <style:list-level-label-alignment text:label-followed-by="listtab" text:list-tab-stop-position="1.27cm" fo:text-indent="-0.635cm" fo:margin-left="1.27cm"/>
        </style:list-level-properties>
      </text:list-level-style-number>
      <text:list-level-style-number text:level="2" style:num-suffix="." style:num-format="1" text:start-value="10">
        <style:list-level-properties text:list-level-position-and-space-mode="label-alignment">
          <style:list-level-label-alignment text:label-followed-by="listtab" text:list-tab-stop-position="1.905cm" fo:text-indent="-0.635cm" fo:margin-left="1.905cm"/>
        </style:list-level-properties>
      </text:list-level-style-number>
      <text:list-level-style-number text:level="3" style:num-suffix="." style:num-format="1" text:start-value="10">
        <style:list-level-properties text:list-level-position-and-space-mode="label-alignment">
          <style:list-level-label-alignment text:label-followed-by="listtab" text:list-tab-stop-position="2.54cm" fo:text-indent="-0.635cm" fo:margin-left="2.54cm"/>
        </style:list-level-properties>
      </text:list-level-style-number>
      <text:list-level-style-number text:level="4" style:num-suffix="." style:num-format="1" text:start-value="10">
        <style:list-level-properties text:list-level-position-and-space-mode="label-alignment">
          <style:list-level-label-alignment text:label-followed-by="listtab" text:list-tab-stop-position="3.175cm" fo:text-indent="-0.635cm" fo:margin-left="3.175cm"/>
        </style:list-level-properties>
      </text:list-level-style-number>
      <text:list-level-style-number text:level="5" style:num-suffix="." style:num-format="1" text:start-value="10">
        <style:list-level-properties text:list-level-position-and-space-mode="label-alignment">
          <style:list-level-label-alignment text:label-followed-by="listtab" text:list-tab-stop-position="3.81cm" fo:text-indent="-0.635cm" fo:margin-left="3.81cm"/>
        </style:list-level-properties>
      </text:list-level-style-number>
      <text:list-level-style-number text:level="6" style:num-suffix="." style:num-format="1" text:start-value="10">
        <style:list-level-properties text:list-level-position-and-space-mode="label-alignment">
          <style:list-level-label-alignment text:label-followed-by="listtab" text:list-tab-stop-position="4.445cm" fo:text-indent="-0.635cm" fo:margin-left="4.445cm"/>
        </style:list-level-properties>
      </text:list-level-style-number>
      <text:list-level-style-number text:level="7" style:num-suffix="." style:num-format="1" text:start-value="10">
        <style:list-level-properties text:list-level-position-and-space-mode="label-alignment">
          <style:list-level-label-alignment text:label-followed-by="listtab" text:list-tab-stop-position="5.08cm" fo:text-indent="-0.635cm" fo:margin-left="5.08cm"/>
        </style:list-level-properties>
      </text:list-level-style-number>
      <text:list-level-style-number text:level="8" style:num-suffix="." style:num-format="1" text:start-value="10">
        <style:list-level-properties text:list-level-position-and-space-mode="label-alignment">
          <style:list-level-label-alignment text:label-followed-by="listtab" text:list-tab-stop-position="5.715cm" fo:text-indent="-0.635cm" fo:margin-left="5.715cm"/>
        </style:list-level-properties>
      </text:list-level-style-number>
      <text:list-level-style-number text:level="9" style:num-suffix="." style:num-format="1" text:start-value="10">
        <style:list-level-properties text:list-level-position-and-space-mode="label-alignment">
          <style:list-level-label-alignment text:label-followed-by="listtab" text:list-tab-stop-position="6.35cm" fo:text-indent="-0.635cm" fo:margin-left="6.35cm"/>
        </style:list-level-properties>
      </text:list-level-style-number>
      <text:list-level-style-number text:level="10" style:num-suffix="." style:num-format="1" text:start-value="10">
        <style:list-level-properties text:list-level-position-and-space-mode="label-alignment">
          <style:list-level-label-alignment text:label-followed-by="listtab" text:list-tab-stop-position="6.985cm" fo:text-indent="-0.635cm" fo:margin-left="6.985cm"/>
        </style:list-level-properties>
      </text:list-level-style-number>
    </text:list-style>
    <text:list-style style:name="L7">
      <text:list-level-style-number text:level="1" style:num-suffix="." style:num-format="1" text:start-value="11">
        <style:list-level-properties text:list-level-position-and-space-mode="label-alignment">
          <style:list-level-label-alignment text:label-followed-by="listtab" text:list-tab-stop-position="1.27cm" fo:text-indent="-0.635cm" fo:margin-left="1.27cm"/>
        </style:list-level-properties>
      </text:list-level-style-number>
      <text:list-level-style-number text:level="2" style:num-suffix="." style:num-format="1" text:start-value="11">
        <style:list-level-properties text:list-level-position-and-space-mode="label-alignment">
          <style:list-level-label-alignment text:label-followed-by="listtab" text:list-tab-stop-position="1.905cm" fo:text-indent="-0.635cm" fo:margin-left="1.905cm"/>
        </style:list-level-properties>
      </text:list-level-style-number>
      <text:list-level-style-number text:level="3" style:num-suffix="." style:num-format="1" text:start-value="11">
        <style:list-level-properties text:list-level-position-and-space-mode="label-alignment">
          <style:list-level-label-alignment text:label-followed-by="listtab" text:list-tab-stop-position="2.54cm" fo:text-indent="-0.635cm" fo:margin-left="2.54cm"/>
        </style:list-level-properties>
      </text:list-level-style-number>
      <text:list-level-style-number text:level="4" style:num-suffix="." style:num-format="1" text:start-value="11">
        <style:list-level-properties text:list-level-position-and-space-mode="label-alignment">
          <style:list-level-label-alignment text:label-followed-by="listtab" text:list-tab-stop-position="3.175cm" fo:text-indent="-0.635cm" fo:margin-left="3.175cm"/>
        </style:list-level-properties>
      </text:list-level-style-number>
      <text:list-level-style-number text:level="5" style:num-suffix="." style:num-format="1" text:start-value="11">
        <style:list-level-properties text:list-level-position-and-space-mode="label-alignment">
          <style:list-level-label-alignment text:label-followed-by="listtab" text:list-tab-stop-position="3.81cm" fo:text-indent="-0.635cm" fo:margin-left="3.81cm"/>
        </style:list-level-properties>
      </text:list-level-style-number>
      <text:list-level-style-number text:level="6" style:num-suffix="." style:num-format="1" text:start-value="11">
        <style:list-level-properties text:list-level-position-and-space-mode="label-alignment">
          <style:list-level-label-alignment text:label-followed-by="listtab" text:list-tab-stop-position="4.445cm" fo:text-indent="-0.635cm" fo:margin-left="4.445cm"/>
        </style:list-level-properties>
      </text:list-level-style-number>
      <text:list-level-style-number text:level="7" style:num-suffix="." style:num-format="1" text:start-value="11">
        <style:list-level-properties text:list-level-position-and-space-mode="label-alignment">
          <style:list-level-label-alignment text:label-followed-by="listtab" text:list-tab-stop-position="5.08cm" fo:text-indent="-0.635cm" fo:margin-left="5.08cm"/>
        </style:list-level-properties>
      </text:list-level-style-number>
      <text:list-level-style-number text:level="8" style:num-suffix="." style:num-format="1" text:start-value="11">
        <style:list-level-properties text:list-level-position-and-space-mode="label-alignment">
          <style:list-level-label-alignment text:label-followed-by="listtab" text:list-tab-stop-position="5.715cm" fo:text-indent="-0.635cm" fo:margin-left="5.715cm"/>
        </style:list-level-properties>
      </text:list-level-style-number>
      <text:list-level-style-number text:level="9" style:num-suffix="." style:num-format="1" text:start-value="11">
        <style:list-level-properties text:list-level-position-and-space-mode="label-alignment">
          <style:list-level-label-alignment text:label-followed-by="listtab" text:list-tab-stop-position="6.35cm" fo:text-indent="-0.635cm" fo:margin-left="6.35cm"/>
        </style:list-level-properties>
      </text:list-level-style-number>
      <text:list-level-style-number text:level="10" style:num-suffix="." style:num-format="1" text:start-value="11">
        <style:list-level-properties text:list-level-position-and-space-mode="label-alignment">
          <style:list-level-label-alignment text:label-followed-by="listtab" text:list-tab-stop-position="6.985cm" fo:text-indent="-0.635cm" fo:margin-left="6.985cm"/>
        </style:list-level-properties>
      </text:list-level-style-number>
    </text:list-style>
    <text:list-style style:name="L8">
      <text:list-level-style-number text:level="1" text:style-name="Numbering_20_Symbols" style:num-suffix="." style:num-format="1" text:start-value="12">
        <style:list-level-properties text:list-level-position-and-space-mode="label-alignment">
          <style:list-level-label-alignment text:label-followed-by="listtab" text:list-tab-stop-position="1.27cm" fo:text-indent="-0.635cm" fo:margin-left="1.27cm"/>
        </style:list-level-properties>
      </text:list-level-style-number>
      <text:list-level-style-number text:level="2" text:style-name="Numbering_20_Symbols" style:num-suffix="." style:num-format="1">
        <style:list-level-properties text:list-level-position-and-space-mode="label-alignment">
          <style:list-level-label-alignment text:label-followed-by="listtab" text:list-tab-stop-position="1.905cm" fo:text-indent="-0.635cm" fo:margin-left="1.905cm"/>
        </style:list-level-properties>
      </text:list-level-style-number>
      <text:list-level-style-number text:level="3" text:style-name="Numbering_20_Symbols" style:num-suffix="." style:num-format="1">
        <style:list-level-properties text:list-level-position-and-space-mode="label-alignment">
          <style:list-level-label-alignment text:label-followed-by="listtab" text:list-tab-stop-position="2.54cm" fo:text-indent="-0.635cm" fo:margin-left="2.54cm"/>
        </style:list-level-properties>
      </text:list-level-style-number>
      <text:list-level-style-number text:level="4" text:style-name="Numbering_20_Symbols" style:num-suffix="." style:num-format="1">
        <style:list-level-properties text:list-level-position-and-space-mode="label-alignment">
          <style:list-level-label-alignment text:label-followed-by="listtab" text:list-tab-stop-position="3.175cm" fo:text-indent="-0.635cm" fo:margin-left="3.175cm"/>
        </style:list-level-properties>
      </text:list-level-style-number>
      <text:list-level-style-number text:level="5" text:style-name="Numbering_20_Symbols" style:num-suffix="." style:num-format="1">
        <style:list-level-properties text:list-level-position-and-space-mode="label-alignment">
          <style:list-level-label-alignment text:label-followed-by="listtab" text:list-tab-stop-position="3.81cm" fo:text-indent="-0.635cm" fo:margin-left="3.81cm"/>
        </style:list-level-properties>
      </text:list-level-style-number>
      <text:list-level-style-number text:level="6" text:style-name="Numbering_20_Symbols" style:num-suffix="." style:num-format="1">
        <style:list-level-properties text:list-level-position-and-space-mode="label-alignment">
          <style:list-level-label-alignment text:label-followed-by="listtab" text:list-tab-stop-position="4.445cm" fo:text-indent="-0.635cm" fo:margin-left="4.445cm"/>
        </style:list-level-properties>
      </text:list-level-style-number>
      <text:list-level-style-number text:level="7" text:style-name="Numbering_20_Symbols" style:num-suffix="." style:num-format="1">
        <style:list-level-properties text:list-level-position-and-space-mode="label-alignment">
          <style:list-level-label-alignment text:label-followed-by="listtab" text:list-tab-stop-position="5.08cm" fo:text-indent="-0.635cm" fo:margin-left="5.08cm"/>
        </style:list-level-properties>
      </text:list-level-style-number>
      <text:list-level-style-number text:level="8" text:style-name="Numbering_20_Symbols" style:num-suffix="." style:num-format="1">
        <style:list-level-properties text:list-level-position-and-space-mode="label-alignment">
          <style:list-level-label-alignment text:label-followed-by="listtab" text:list-tab-stop-position="5.715cm" fo:text-indent="-0.635cm" fo:margin-left="5.715cm"/>
        </style:list-level-properties>
      </text:list-level-style-number>
      <text:list-level-style-number text:level="9" text:style-name="Numbering_20_Symbols" style:num-suffix="." style:num-format="1">
        <style:list-level-properties text:list-level-position-and-space-mode="label-alignment">
          <style:list-level-label-alignment text:label-followed-by="listtab" text:list-tab-stop-position="6.35cm" fo:text-indent="-0.635cm" fo:margin-left="6.35cm"/>
        </style:list-level-properties>
      </text:list-level-style-number>
      <text:list-level-style-number text:level="10" text:style-name="Numbering_20_Symbols" style:num-suffix="." style:num-format="1">
        <style:list-level-properties text:list-level-position-and-space-mode="label-alignment">
          <style:list-level-label-alignment text:label-followed-by="listtab" text:list-tab-stop-position="6.985cm" fo:text-indent="-0.635cm" fo:margin-left="6.985cm"/>
        </style:list-level-properties>
      </text:list-level-style-number>
    </text:list-style>
    <text:list-style style:name="L9">
      <text:list-level-style-number text:level="1" text:style-name="Numbering_20_Symbols" style:num-suffix="." style:num-format="1" text:start-value="8">
        <style:list-level-properties text:list-level-position-and-space-mode="label-alignment">
          <style:list-level-label-alignment text:label-followed-by="listtab" text:list-tab-stop-position="1.296cm" fo:text-indent="-0.635cm" fo:margin-left="1.296cm"/>
        </style:list-level-properties>
      </text:list-level-style-number>
      <text:list-level-style-number text:level="2" text:style-name="Numbering_20_Symbols" style:num-suffix="." style:num-format="1">
        <style:list-level-properties text:list-level-position-and-space-mode="label-alignment">
          <style:list-level-label-alignment text:label-followed-by="listtab" text:list-tab-stop-position="1.931cm" fo:text-indent="-0.635cm" fo:margin-left="1.931cm"/>
        </style:list-level-properties>
      </text:list-level-style-number>
      <text:list-level-style-number text:level="3" text:style-name="Numbering_20_Symbols" style:num-suffix="." style:num-format="1">
        <style:list-level-properties text:list-level-position-and-space-mode="label-alignment">
          <style:list-level-label-alignment text:label-followed-by="listtab" text:list-tab-stop-position="2.566cm" fo:text-indent="-0.635cm" fo:margin-left="2.566cm"/>
        </style:list-level-properties>
      </text:list-level-style-number>
      <text:list-level-style-number text:level="4" text:style-name="Numbering_20_Symbols" style:num-suffix="." style:num-format="1">
        <style:list-level-properties text:list-level-position-and-space-mode="label-alignment">
          <style:list-level-label-alignment text:label-followed-by="listtab" text:list-tab-stop-position="3.201cm" fo:text-indent="-0.635cm" fo:margin-left="3.201cm"/>
        </style:list-level-properties>
      </text:list-level-style-number>
      <text:list-level-style-number text:level="5" text:style-name="Numbering_20_Symbols" style:num-suffix="." style:num-format="1">
        <style:list-level-properties text:list-level-position-and-space-mode="label-alignment">
          <style:list-level-label-alignment text:label-followed-by="listtab" text:list-tab-stop-position="3.836cm" fo:text-indent="-0.635cm" fo:margin-left="3.836cm"/>
        </style:list-level-properties>
      </text:list-level-style-number>
      <text:list-level-style-number text:level="6" text:style-name="Numbering_20_Symbols" style:num-suffix="." style:num-format="1">
        <style:list-level-properties text:list-level-position-and-space-mode="label-alignment">
          <style:list-level-label-alignment text:label-followed-by="listtab" text:list-tab-stop-position="4.471cm" fo:text-indent="-0.635cm" fo:margin-left="4.471cm"/>
        </style:list-level-properties>
      </text:list-level-style-number>
      <text:list-level-style-number text:level="7" text:style-name="Numbering_20_Symbols" style:num-suffix="." style:num-format="1">
        <style:list-level-properties text:list-level-position-and-space-mode="label-alignment">
          <style:list-level-label-alignment text:label-followed-by="listtab" text:list-tab-stop-position="5.106cm" fo:text-indent="-0.635cm" fo:margin-left="5.106cm"/>
        </style:list-level-properties>
      </text:list-level-style-number>
      <text:list-level-style-number text:level="8" text:style-name="Numbering_20_Symbols" style:num-suffix="." style:num-format="1">
        <style:list-level-properties text:list-level-position-and-space-mode="label-alignment">
          <style:list-level-label-alignment text:label-followed-by="listtab" text:list-tab-stop-position="5.741cm" fo:text-indent="-0.635cm" fo:margin-left="5.741cm"/>
        </style:list-level-properties>
      </text:list-level-style-number>
      <text:list-level-style-number text:level="9" text:style-name="Numbering_20_Symbols" style:num-suffix="." style:num-format="1">
        <style:list-level-properties text:list-level-position-and-space-mode="label-alignment">
          <style:list-level-label-alignment text:label-followed-by="listtab" text:list-tab-stop-position="6.376cm" fo:text-indent="-0.635cm" fo:margin-left="6.376cm"/>
        </style:list-level-properties>
      </text:list-level-style-number>
      <text:list-level-style-number text:level="10" text:style-name="Numbering_20_Symbols" style:num-suffix="." style:num-format="1">
        <style:list-level-properties text:list-level-position-and-space-mode="label-alignment">
          <style:list-level-label-alignment text:label-followed-by="listtab" text:list-tab-stop-position="7.011cm" fo:text-indent="-0.635cm" fo:margin-left="7.011cm"/>
        </style:list-level-properties>
      </text:list-level-style-number>
    </text:list-style>
    <text:list-style style:name="L10">
      <text:list-level-style-number text:level="1" text:style-name="Numbering_20_Symbols" style:num-suffix="." style:num-format="1" text:start-value="15">
        <style:list-level-properties text:list-level-position-and-space-mode="label-alignment">
          <style:list-level-label-alignment text:label-followed-by="listtab" text:list-tab-stop-position="1.196cm" fo:text-indent="-0.635cm" fo:margin-left="1.196cm"/>
        </style:list-level-properties>
      </text:list-level-style-number>
      <text:list-level-style-number text:level="2" text:style-name="Numbering_20_Symbols" style:num-suffix="." style:num-format="1">
        <style:list-level-properties text:list-level-position-and-space-mode="label-alignment">
          <style:list-level-label-alignment text:label-followed-by="listtab" text:list-tab-stop-position="1.831cm" fo:text-indent="-0.635cm" fo:margin-left="1.831cm"/>
        </style:list-level-properties>
      </text:list-level-style-number>
      <text:list-level-style-number text:level="3" text:style-name="Numbering_20_Symbols" style:num-suffix="." style:num-format="1">
        <style:list-level-properties text:list-level-position-and-space-mode="label-alignment">
          <style:list-level-label-alignment text:label-followed-by="listtab" text:list-tab-stop-position="2.466cm" fo:text-indent="-0.635cm" fo:margin-left="2.466cm"/>
        </style:list-level-properties>
      </text:list-level-style-number>
      <text:list-level-style-number text:level="4" text:style-name="Numbering_20_Symbols" style:num-suffix="." style:num-format="1">
        <style:list-level-properties text:list-level-position-and-space-mode="label-alignment">
          <style:list-level-label-alignment text:label-followed-by="listtab" text:list-tab-stop-position="3.101cm" fo:text-indent="-0.635cm" fo:margin-left="3.101cm"/>
        </style:list-level-properties>
      </text:list-level-style-number>
      <text:list-level-style-number text:level="5" text:style-name="Numbering_20_Symbols" style:num-suffix="." style:num-format="1">
        <style:list-level-properties text:list-level-position-and-space-mode="label-alignment">
          <style:list-level-label-alignment text:label-followed-by="listtab" text:list-tab-stop-position="3.736cm" fo:text-indent="-0.635cm" fo:margin-left="3.736cm"/>
        </style:list-level-properties>
      </text:list-level-style-number>
      <text:list-level-style-number text:level="6" text:style-name="Numbering_20_Symbols" style:num-suffix="." style:num-format="1">
        <style:list-level-properties text:list-level-position-and-space-mode="label-alignment">
          <style:list-level-label-alignment text:label-followed-by="listtab" text:list-tab-stop-position="4.371cm" fo:text-indent="-0.635cm" fo:margin-left="4.371cm"/>
        </style:list-level-properties>
      </text:list-level-style-number>
      <text:list-level-style-number text:level="7" text:style-name="Numbering_20_Symbols" style:num-suffix="." style:num-format="1">
        <style:list-level-properties text:list-level-position-and-space-mode="label-alignment">
          <style:list-level-label-alignment text:label-followed-by="listtab" text:list-tab-stop-position="5.006cm" fo:text-indent="-0.635cm" fo:margin-left="5.006cm"/>
        </style:list-level-properties>
      </text:list-level-style-number>
      <text:list-level-style-number text:level="8" text:style-name="Numbering_20_Symbols" style:num-suffix="." style:num-format="1">
        <style:list-level-properties text:list-level-position-and-space-mode="label-alignment">
          <style:list-level-label-alignment text:label-followed-by="listtab" text:list-tab-stop-position="5.641cm" fo:text-indent="-0.635cm" fo:margin-left="5.641cm"/>
        </style:list-level-properties>
      </text:list-level-style-number>
      <text:list-level-style-number text:level="9" text:style-name="Numbering_20_Symbols" style:num-suffix="." style:num-format="1">
        <style:list-level-properties text:list-level-position-and-space-mode="label-alignment">
          <style:list-level-label-alignment text:label-followed-by="listtab" text:list-tab-stop-position="6.276cm" fo:text-indent="-0.635cm" fo:margin-left="6.276cm"/>
        </style:list-level-properties>
      </text:list-level-style-number>
      <text:list-level-style-number text:level="10" text:style-name="Numbering_20_Symbols" style:num-suffix="." style:num-format="1">
        <style:list-level-properties text:list-level-position-and-space-mode="label-alignment">
          <style:list-level-label-alignment text:label-followed-by="listtab" text:list-tab-stop-position="6.911cm" fo:text-indent="-0.635cm" fo:margin-left="6.911cm"/>
        </style:list-level-properties>
      </text:list-level-style-number>
    </text:list-style>
    <text:list-style style:name="L11">
      <text:list-level-style-number text:level="1" style:num-suffix="." style:num-format="1" text:start-value="16">
        <style:list-level-properties text:list-level-position-and-space-mode="label-alignment">
          <style:list-level-label-alignment text:label-followed-by="listtab" text:list-tab-stop-position="1.27cm" fo:text-indent="-0.635cm" fo:margin-left="1.27cm"/>
        </style:list-level-properties>
      </text:list-level-style-number>
      <text:list-level-style-number text:level="2" style:num-suffix="." style:num-format="1" text:start-value="16">
        <style:list-level-properties text:list-level-position-and-space-mode="label-alignment">
          <style:list-level-label-alignment text:label-followed-by="listtab" text:list-tab-stop-position="1.905cm" fo:text-indent="-0.635cm" fo:margin-left="1.905cm"/>
        </style:list-level-properties>
      </text:list-level-style-number>
      <text:list-level-style-number text:level="3" style:num-suffix="." style:num-format="1" text:start-value="16">
        <style:list-level-properties text:list-level-position-and-space-mode="label-alignment">
          <style:list-level-label-alignment text:label-followed-by="listtab" text:list-tab-stop-position="2.54cm" fo:text-indent="-0.635cm" fo:margin-left="2.54cm"/>
        </style:list-level-properties>
      </text:list-level-style-number>
      <text:list-level-style-number text:level="4" style:num-suffix="." style:num-format="1" text:start-value="16">
        <style:list-level-properties text:list-level-position-and-space-mode="label-alignment">
          <style:list-level-label-alignment text:label-followed-by="listtab" text:list-tab-stop-position="3.175cm" fo:text-indent="-0.635cm" fo:margin-left="3.175cm"/>
        </style:list-level-properties>
      </text:list-level-style-number>
      <text:list-level-style-number text:level="5" style:num-suffix="." style:num-format="1" text:start-value="16">
        <style:list-level-properties text:list-level-position-and-space-mode="label-alignment">
          <style:list-level-label-alignment text:label-followed-by="listtab" text:list-tab-stop-position="3.81cm" fo:text-indent="-0.635cm" fo:margin-left="3.81cm"/>
        </style:list-level-properties>
      </text:list-level-style-number>
      <text:list-level-style-number text:level="6" style:num-suffix="." style:num-format="1" text:start-value="16">
        <style:list-level-properties text:list-level-position-and-space-mode="label-alignment">
          <style:list-level-label-alignment text:label-followed-by="listtab" text:list-tab-stop-position="4.445cm" fo:text-indent="-0.635cm" fo:margin-left="4.445cm"/>
        </style:list-level-properties>
      </text:list-level-style-number>
      <text:list-level-style-number text:level="7" style:num-suffix="." style:num-format="1" text:start-value="16">
        <style:list-level-properties text:list-level-position-and-space-mode="label-alignment">
          <style:list-level-label-alignment text:label-followed-by="listtab" text:list-tab-stop-position="5.08cm" fo:text-indent="-0.635cm" fo:margin-left="5.08cm"/>
        </style:list-level-properties>
      </text:list-level-style-number>
      <text:list-level-style-number text:level="8" style:num-suffix="." style:num-format="1" text:start-value="16">
        <style:list-level-properties text:list-level-position-and-space-mode="label-alignment">
          <style:list-level-label-alignment text:label-followed-by="listtab" text:list-tab-stop-position="5.715cm" fo:text-indent="-0.635cm" fo:margin-left="5.715cm"/>
        </style:list-level-properties>
      </text:list-level-style-number>
      <text:list-level-style-number text:level="9" style:num-suffix="." style:num-format="1" text:start-value="16">
        <style:list-level-properties text:list-level-position-and-space-mode="label-alignment">
          <style:list-level-label-alignment text:label-followed-by="listtab" text:list-tab-stop-position="6.35cm" fo:text-indent="-0.635cm" fo:margin-left="6.35cm"/>
        </style:list-level-properties>
      </text:list-level-style-number>
      <text:list-level-style-number text:level="10" style:num-suffix="." style:num-format="1" text:start-value="16">
        <style:list-level-properties text:list-level-position-and-space-mode="label-alignment">
          <style:list-level-label-alignment text:label-followed-by="listtab" text:list-tab-stop-position="6.985cm" fo:text-indent="-0.635cm" fo:margin-left="6.985cm"/>
        </style:list-level-properties>
      </text:list-level-style-number>
    </text:list-style>
    <text:list-style style:name="L12">
      <text:list-level-style-number text:level="1" text:style-name="Numbering_20_Symbols" style:num-suffix="." style:num-format="1" text:start-value="17">
        <style:list-level-properties text:list-level-position-and-space-mode="label-alignment">
          <style:list-level-label-alignment text:label-followed-by="listtab" text:list-tab-stop-position="1.244cm" fo:text-indent="-0.635cm" fo:margin-left="1.244cm"/>
        </style:list-level-properties>
      </text:list-level-style-number>
      <text:list-level-style-number text:level="2" text:style-name="Numbering_20_Symbols" style:num-suffix="." style:num-format="1">
        <style:list-level-properties text:list-level-position-and-space-mode="label-alignment">
          <style:list-level-label-alignment text:label-followed-by="listtab" text:list-tab-stop-position="1.879cm" fo:text-indent="-0.635cm" fo:margin-left="1.879cm"/>
        </style:list-level-properties>
      </text:list-level-style-number>
      <text:list-level-style-number text:level="3" text:style-name="Numbering_20_Symbols" style:num-suffix="." style:num-format="1">
        <style:list-level-properties text:list-level-position-and-space-mode="label-alignment">
          <style:list-level-label-alignment text:label-followed-by="listtab" text:list-tab-stop-position="2.514cm" fo:text-indent="-0.635cm" fo:margin-left="2.514cm"/>
        </style:list-level-properties>
      </text:list-level-style-number>
      <text:list-level-style-number text:level="4" text:style-name="Numbering_20_Symbols" style:num-suffix="." style:num-format="1">
        <style:list-level-properties text:list-level-position-and-space-mode="label-alignment">
          <style:list-level-label-alignment text:label-followed-by="listtab" text:list-tab-stop-position="3.149cm" fo:text-indent="-0.635cm" fo:margin-left="3.149cm"/>
        </style:list-level-properties>
      </text:list-level-style-number>
      <text:list-level-style-number text:level="5" text:style-name="Numbering_20_Symbols" style:num-suffix="." style:num-format="1">
        <style:list-level-properties text:list-level-position-and-space-mode="label-alignment">
          <style:list-level-label-alignment text:label-followed-by="listtab" text:list-tab-stop-position="3.784cm" fo:text-indent="-0.635cm" fo:margin-left="3.784cm"/>
        </style:list-level-properties>
      </text:list-level-style-number>
      <text:list-level-style-number text:level="6" text:style-name="Numbering_20_Symbols" style:num-suffix="." style:num-format="1">
        <style:list-level-properties text:list-level-position-and-space-mode="label-alignment">
          <style:list-level-label-alignment text:label-followed-by="listtab" text:list-tab-stop-position="4.419cm" fo:text-indent="-0.635cm" fo:margin-left="4.419cm"/>
        </style:list-level-properties>
      </text:list-level-style-number>
      <text:list-level-style-number text:level="7" text:style-name="Numbering_20_Symbols" style:num-suffix="." style:num-format="1">
        <style:list-level-properties text:list-level-position-and-space-mode="label-alignment">
          <style:list-level-label-alignment text:label-followed-by="listtab" text:list-tab-stop-position="5.054cm" fo:text-indent="-0.635cm" fo:margin-left="5.054cm"/>
        </style:list-level-properties>
      </text:list-level-style-number>
      <text:list-level-style-number text:level="8" text:style-name="Numbering_20_Symbols" style:num-suffix="." style:num-format="1">
        <style:list-level-properties text:list-level-position-and-space-mode="label-alignment">
          <style:list-level-label-alignment text:label-followed-by="listtab" text:list-tab-stop-position="5.689cm" fo:text-indent="-0.635cm" fo:margin-left="5.689cm"/>
        </style:list-level-properties>
      </text:list-level-style-number>
      <text:list-level-style-number text:level="9" text:style-name="Numbering_20_Symbols" style:num-suffix="." style:num-format="1">
        <style:list-level-properties text:list-level-position-and-space-mode="label-alignment">
          <style:list-level-label-alignment text:label-followed-by="listtab" text:list-tab-stop-position="6.324cm" fo:text-indent="-0.635cm" fo:margin-left="6.324cm"/>
        </style:list-level-properties>
      </text:list-level-style-number>
      <text:list-level-style-number text:level="10" text:style-name="Numbering_20_Symbols" style:num-suffix="." style:num-format="1">
        <style:list-level-properties text:list-level-position-and-space-mode="label-alignment">
          <style:list-level-label-alignment text:label-followed-by="listtab" text:list-tab-stop-position="6.959cm" fo:text-indent="-0.635cm" fo:margin-left="6.959cm"/>
        </style:list-level-properties>
      </text:list-level-style-number>
    </text:list-style>
    <text:list-style style:name="L13">
      <text:list-level-style-number text:level="1" style:num-suffix="." style:num-format="1" text:start-value="18">
        <style:list-level-properties text:list-level-position-and-space-mode="label-alignment">
          <style:list-level-label-alignment text:label-followed-by="listtab" text:list-tab-stop-position="1.27cm" fo:text-indent="-0.635cm" fo:margin-left="1.27cm"/>
        </style:list-level-properties>
      </text:list-level-style-number>
      <text:list-level-style-number text:level="2" style:num-suffix="." style:num-format="1" text:start-value="17">
        <style:list-level-properties text:list-level-position-and-space-mode="label-alignment">
          <style:list-level-label-alignment text:label-followed-by="listtab" text:list-tab-stop-position="1.905cm" fo:text-indent="-0.635cm" fo:margin-left="1.905cm"/>
        </style:list-level-properties>
      </text:list-level-style-number>
      <text:list-level-style-number text:level="3" style:num-suffix="." style:num-format="1" text:start-value="17">
        <style:list-level-properties text:list-level-position-and-space-mode="label-alignment">
          <style:list-level-label-alignment text:label-followed-by="listtab" text:list-tab-stop-position="2.54cm" fo:text-indent="-0.635cm" fo:margin-left="2.54cm"/>
        </style:list-level-properties>
      </text:list-level-style-number>
      <text:list-level-style-number text:level="4" style:num-suffix="." style:num-format="1" text:start-value="17">
        <style:list-level-properties text:list-level-position-and-space-mode="label-alignment">
          <style:list-level-label-alignment text:label-followed-by="listtab" text:list-tab-stop-position="3.175cm" fo:text-indent="-0.635cm" fo:margin-left="3.175cm"/>
        </style:list-level-properties>
      </text:list-level-style-number>
      <text:list-level-style-number text:level="5" style:num-suffix="." style:num-format="1" text:start-value="17">
        <style:list-level-properties text:list-level-position-and-space-mode="label-alignment">
          <style:list-level-label-alignment text:label-followed-by="listtab" text:list-tab-stop-position="3.81cm" fo:text-indent="-0.635cm" fo:margin-left="3.81cm"/>
        </style:list-level-properties>
      </text:list-level-style-number>
      <text:list-level-style-number text:level="6" style:num-suffix="." style:num-format="1" text:start-value="17">
        <style:list-level-properties text:list-level-position-and-space-mode="label-alignment">
          <style:list-level-label-alignment text:label-followed-by="listtab" text:list-tab-stop-position="4.445cm" fo:text-indent="-0.635cm" fo:margin-left="4.445cm"/>
        </style:list-level-properties>
      </text:list-level-style-number>
      <text:list-level-style-number text:level="7" style:num-suffix="." style:num-format="1" text:start-value="17">
        <style:list-level-properties text:list-level-position-and-space-mode="label-alignment">
          <style:list-level-label-alignment text:label-followed-by="listtab" text:list-tab-stop-position="5.08cm" fo:text-indent="-0.635cm" fo:margin-left="5.08cm"/>
        </style:list-level-properties>
      </text:list-level-style-number>
      <text:list-level-style-number text:level="8" style:num-suffix="." style:num-format="1" text:start-value="17">
        <style:list-level-properties text:list-level-position-and-space-mode="label-alignment">
          <style:list-level-label-alignment text:label-followed-by="listtab" text:list-tab-stop-position="5.715cm" fo:text-indent="-0.635cm" fo:margin-left="5.715cm"/>
        </style:list-level-properties>
      </text:list-level-style-number>
      <text:list-level-style-number text:level="9" style:num-suffix="." style:num-format="1" text:start-value="17">
        <style:list-level-properties text:list-level-position-and-space-mode="label-alignment">
          <style:list-level-label-alignment text:label-followed-by="listtab" text:list-tab-stop-position="6.35cm" fo:text-indent="-0.635cm" fo:margin-left="6.35cm"/>
        </style:list-level-properties>
      </text:list-level-style-number>
      <text:list-level-style-number text:level="10" style:num-suffix="." style:num-format="1" text:start-value="17">
        <style:list-level-properties text:list-level-position-and-space-mode="label-alignment">
          <style:list-level-label-alignment text:label-followed-by="listtab" text:list-tab-stop-position="6.985cm" fo:text-indent="-0.635cm" fo:margin-left="6.985cm"/>
        </style:list-level-properties>
      </text:list-level-style-number>
    </text:list-style>
    <text:list-style style:name="L14">
      <text:list-level-style-number text:level="1" style:num-suffix=")" style:num-format="a">
        <style:list-level-properties text:list-level-position-and-space-mode="label-alignment">
          <style:list-level-label-alignment text:label-followed-by="listtab" text:list-tab-stop-position="1.27cm" fo:text-indent="-0.635cm" fo:margin-left="1.27cm"/>
        </style:list-level-properties>
      </text:list-level-style-number>
      <text:list-level-style-number text:level="2" text:style-name="Numbering_20_Symbols" style:num-suffix="." style:num-format="1">
        <style:list-level-properties text:list-level-position-and-space-mode="label-alignment">
          <style:list-level-label-alignment text:label-followed-by="listtab" text:list-tab-stop-position="1.905cm" fo:text-indent="-0.635cm" fo:margin-left="1.905cm"/>
        </style:list-level-properties>
      </text:list-level-style-number>
      <text:list-level-style-number text:level="3" text:style-name="Numbering_20_Symbols" style:num-suffix="." style:num-format="1">
        <style:list-level-properties text:list-level-position-and-space-mode="label-alignment">
          <style:list-level-label-alignment text:label-followed-by="listtab" text:list-tab-stop-position="2.54cm" fo:text-indent="-0.635cm" fo:margin-left="2.54cm"/>
        </style:list-level-properties>
      </text:list-level-style-number>
      <text:list-level-style-number text:level="4" text:style-name="Numbering_20_Symbols" style:num-suffix="." style:num-format="1">
        <style:list-level-properties text:list-level-position-and-space-mode="label-alignment">
          <style:list-level-label-alignment text:label-followed-by="listtab" text:list-tab-stop-position="3.175cm" fo:text-indent="-0.635cm" fo:margin-left="3.175cm"/>
        </style:list-level-properties>
      </text:list-level-style-number>
      <text:list-level-style-number text:level="5" text:style-name="Numbering_20_Symbols" style:num-suffix="." style:num-format="1">
        <style:list-level-properties text:list-level-position-and-space-mode="label-alignment">
          <style:list-level-label-alignment text:label-followed-by="listtab" text:list-tab-stop-position="3.81cm" fo:text-indent="-0.635cm" fo:margin-left="3.81cm"/>
        </style:list-level-properties>
      </text:list-level-style-number>
      <text:list-level-style-number text:level="6" text:style-name="Numbering_20_Symbols" style:num-suffix="." style:num-format="1">
        <style:list-level-properties text:list-level-position-and-space-mode="label-alignment">
          <style:list-level-label-alignment text:label-followed-by="listtab" text:list-tab-stop-position="4.445cm" fo:text-indent="-0.635cm" fo:margin-left="4.445cm"/>
        </style:list-level-properties>
      </text:list-level-style-number>
      <text:list-level-style-number text:level="7" text:style-name="Numbering_20_Symbols" style:num-suffix="." style:num-format="1">
        <style:list-level-properties text:list-level-position-and-space-mode="label-alignment">
          <style:list-level-label-alignment text:label-followed-by="listtab" text:list-tab-stop-position="5.08cm" fo:text-indent="-0.635cm" fo:margin-left="5.08cm"/>
        </style:list-level-properties>
      </text:list-level-style-number>
      <text:list-level-style-number text:level="8" text:style-name="Numbering_20_Symbols" style:num-suffix="." style:num-format="1">
        <style:list-level-properties text:list-level-position-and-space-mode="label-alignment">
          <style:list-level-label-alignment text:label-followed-by="listtab" text:list-tab-stop-position="5.715cm" fo:text-indent="-0.635cm" fo:margin-left="5.715cm"/>
        </style:list-level-properties>
      </text:list-level-style-number>
      <text:list-level-style-number text:level="9" text:style-name="Numbering_20_Symbols" style:num-suffix="." style:num-format="1">
        <style:list-level-properties text:list-level-position-and-space-mode="label-alignment">
          <style:list-level-label-alignment text:label-followed-by="listtab" text:list-tab-stop-position="6.35cm" fo:text-indent="-0.635cm" fo:margin-left="6.35cm"/>
        </style:list-level-properties>
      </text:list-level-style-number>
      <text:list-level-style-number text:level="10" text:style-name="Numbering_20_Symbols" style:num-suffix="." style:num-format="1">
        <style:list-level-properties text:list-level-position-and-space-mode="label-alignment">
          <style:list-level-label-alignment text:label-followed-by="listtab" text:list-tab-stop-position="6.985cm" fo:text-indent="-0.635cm" fo:margin-left="6.985cm"/>
        </style:list-level-properties>
      </text:list-level-style-number>
    </text:list-style>
    <text:list-style style:name="L15">
      <text:list-level-style-number text:level="1" style:num-suffix=")" style:num-format="a">
        <style:list-level-properties text:list-level-position-and-space-mode="label-alignment">
          <style:list-level-label-alignment text:label-followed-by="listtab" text:list-tab-stop-position="1.27cm" fo:text-indent="-0.635cm" fo:margin-left="1.27cm"/>
        </style:list-level-properties>
      </text:list-level-style-number>
      <text:list-level-style-number text:level="2" style:num-suffix=")" style:num-format="a">
        <style:list-level-properties text:list-level-position-and-space-mode="label-alignment">
          <style:list-level-label-alignment text:label-followed-by="listtab" text:list-tab-stop-position="1.905cm" fo:text-indent="-0.635cm" fo:margin-left="1.905cm"/>
        </style:list-level-properties>
      </text:list-level-style-number>
      <text:list-level-style-number text:level="3" style:num-suffix=")" style:num-format="a">
        <style:list-level-properties text:list-level-position-and-space-mode="label-alignment">
          <style:list-level-label-alignment text:label-followed-by="listtab" text:list-tab-stop-position="2.54cm" fo:text-indent="-0.635cm" fo:margin-left="2.54cm"/>
        </style:list-level-properties>
      </text:list-level-style-number>
      <text:list-level-style-number text:level="4" style:num-suffix=")" style:num-format="a">
        <style:list-level-properties text:list-level-position-and-space-mode="label-alignment">
          <style:list-level-label-alignment text:label-followed-by="listtab" text:list-tab-stop-position="3.175cm" fo:text-indent="-0.635cm" fo:margin-left="3.175cm"/>
        </style:list-level-properties>
      </text:list-level-style-number>
      <text:list-level-style-number text:level="5" style:num-suffix=")" style:num-format="a">
        <style:list-level-properties text:list-level-position-and-space-mode="label-alignment">
          <style:list-level-label-alignment text:label-followed-by="listtab" text:list-tab-stop-position="3.81cm" fo:text-indent="-0.635cm" fo:margin-left="3.81cm"/>
        </style:list-level-properties>
      </text:list-level-style-number>
      <text:list-level-style-number text:level="6" style:num-suffix=")" style:num-format="a">
        <style:list-level-properties text:list-level-position-and-space-mode="label-alignment">
          <style:list-level-label-alignment text:label-followed-by="listtab" text:list-tab-stop-position="4.445cm" fo:text-indent="-0.635cm" fo:margin-left="4.445cm"/>
        </style:list-level-properties>
      </text:list-level-style-number>
      <text:list-level-style-number text:level="7" style:num-suffix=")" style:num-format="a">
        <style:list-level-properties text:list-level-position-and-space-mode="label-alignment">
          <style:list-level-label-alignment text:label-followed-by="listtab" text:list-tab-stop-position="5.08cm" fo:text-indent="-0.635cm" fo:margin-left="5.08cm"/>
        </style:list-level-properties>
      </text:list-level-style-number>
      <text:list-level-style-number text:level="8" style:num-suffix=")" style:num-format="a">
        <style:list-level-properties text:list-level-position-and-space-mode="label-alignment">
          <style:list-level-label-alignment text:label-followed-by="listtab" text:list-tab-stop-position="5.715cm" fo:text-indent="-0.635cm" fo:margin-left="5.715cm"/>
        </style:list-level-properties>
      </text:list-level-style-number>
      <text:list-level-style-number text:level="9" style:num-suffix=")" style:num-format="a">
        <style:list-level-properties text:list-level-position-and-space-mode="label-alignment">
          <style:list-level-label-alignment text:label-followed-by="listtab" text:list-tab-stop-position="6.35cm" fo:text-indent="-0.635cm" fo:margin-left="6.35cm"/>
        </style:list-level-properties>
      </text:list-level-style-number>
      <text:list-level-style-number text:level="10" style:num-suffix=")" style:num-format="a">
        <style:list-level-properties text:list-level-position-and-space-mode="label-alignment">
          <style:list-level-label-alignment text:label-followed-by="listtab" text:list-tab-stop-position="6.985cm" fo:text-indent="-0.635cm" fo:margin-left="6.985cm"/>
        </style:list-level-properties>
      </text:list-level-style-number>
    </text:list-style>
    <text:list-style style:name="L16">
      <text:list-level-style-number text:level="1" style:num-suffix=")" style:num-format="a">
        <style:list-level-properties text:list-level-position-and-space-mode="label-alignment">
          <style:list-level-label-alignment text:label-followed-by="listtab" text:list-tab-stop-position="1.27cm" fo:text-indent="-0.635cm" fo:margin-left="1.27cm"/>
        </style:list-level-properties>
      </text:list-level-style-number>
      <text:list-level-style-number text:level="2" style:num-suffix=")" style:num-format="a">
        <style:list-level-properties text:list-level-position-and-space-mode="label-alignment">
          <style:list-level-label-alignment text:label-followed-by="listtab" text:list-tab-stop-position="1.905cm" fo:text-indent="-0.635cm" fo:margin-left="1.905cm"/>
        </style:list-level-properties>
      </text:list-level-style-number>
      <text:list-level-style-number text:level="3" style:num-suffix=")" style:num-format="a">
        <style:list-level-properties text:list-level-position-and-space-mode="label-alignment">
          <style:list-level-label-alignment text:label-followed-by="listtab" text:list-tab-stop-position="2.54cm" fo:text-indent="-0.635cm" fo:margin-left="2.54cm"/>
        </style:list-level-properties>
      </text:list-level-style-number>
      <text:list-level-style-number text:level="4" style:num-suffix=")" style:num-format="a">
        <style:list-level-properties text:list-level-position-and-space-mode="label-alignment">
          <style:list-level-label-alignment text:label-followed-by="listtab" text:list-tab-stop-position="3.175cm" fo:text-indent="-0.635cm" fo:margin-left="3.175cm"/>
        </style:list-level-properties>
      </text:list-level-style-number>
      <text:list-level-style-number text:level="5" style:num-suffix=")" style:num-format="a">
        <style:list-level-properties text:list-level-position-and-space-mode="label-alignment">
          <style:list-level-label-alignment text:label-followed-by="listtab" text:list-tab-stop-position="3.81cm" fo:text-indent="-0.635cm" fo:margin-left="3.81cm"/>
        </style:list-level-properties>
      </text:list-level-style-number>
      <text:list-level-style-number text:level="6" style:num-suffix=")" style:num-format="a">
        <style:list-level-properties text:list-level-position-and-space-mode="label-alignment">
          <style:list-level-label-alignment text:label-followed-by="listtab" text:list-tab-stop-position="4.445cm" fo:text-indent="-0.635cm" fo:margin-left="4.445cm"/>
        </style:list-level-properties>
      </text:list-level-style-number>
      <text:list-level-style-number text:level="7" style:num-suffix=")" style:num-format="a">
        <style:list-level-properties text:list-level-position-and-space-mode="label-alignment">
          <style:list-level-label-alignment text:label-followed-by="listtab" text:list-tab-stop-position="5.08cm" fo:text-indent="-0.635cm" fo:margin-left="5.08cm"/>
        </style:list-level-properties>
      </text:list-level-style-number>
      <text:list-level-style-number text:level="8" style:num-suffix=")" style:num-format="a">
        <style:list-level-properties text:list-level-position-and-space-mode="label-alignment">
          <style:list-level-label-alignment text:label-followed-by="listtab" text:list-tab-stop-position="5.715cm" fo:text-indent="-0.635cm" fo:margin-left="5.715cm"/>
        </style:list-level-properties>
      </text:list-level-style-number>
      <text:list-level-style-number text:level="9" style:num-suffix=")" style:num-format="a">
        <style:list-level-properties text:list-level-position-and-space-mode="label-alignment">
          <style:list-level-label-alignment text:label-followed-by="listtab" text:list-tab-stop-position="6.35cm" fo:text-indent="-0.635cm" fo:margin-left="6.35cm"/>
        </style:list-level-properties>
      </text:list-level-style-number>
      <text:list-level-style-number text:level="10" style:num-suffix=")" style:num-format="a">
        <style:list-level-properties text:list-level-position-and-space-mode="label-alignment">
          <style:list-level-label-alignment text:label-followed-by="listtab" text:list-tab-stop-position="6.985cm" fo:text-indent="-0.635cm" fo:margin-left="6.985cm"/>
        </style:list-level-properties>
      </text:list-level-style-number>
    </text:list-style>
  </office:automatic-styles>
  <office:body>
    <office:text text:use-soft-page-breaks="true">
      <text:sequence-decls>
        <text:sequence-decl text:display-outline-level="0" text:name="Illustration"/>
        <text:sequence-decl text:display-outline-level="0" text:name="Table"/>
        <text:sequence-decl text:display-outline-level="0" text:name="Text"/>
        <text:sequence-decl text:display-outline-level="0" text:name="Drawing"/>
      </text:sequence-decls>
      <text:p text:style-name="P93">
        MODULO 
        <text:s/>
        A – DOMANDA DI PARTECIPAZIONE
      </text:p>
      <text:p text:style-name="P12"/>
      <text:p text:style-name="P7">
        <text:tab/>
        <text:tab/>
        <text:tab/>
        <text:tab/>
        <text:tab/>
        <text:tab/>
        <text:tab/>
        AL COMUNE DI ARESE
      </text:p>
      <text:p text:style-name="P7">
        <text:tab/>
        <text:tab/>
        <text:tab/>
        <text:tab/>
        <text:tab/>
        <text:tab/>
        <text:tab/>
        Area Legale, Culturale, 
      </text:p>
      <text:p text:style-name="P7">
        <text:tab/>
        <text:tab/>
        <text:tab/>
        <text:tab/>
        <text:tab/>
        <text:tab/>
        <text:tab/>
        Sportiva e Tempo Libero
      </text:p>
      <text:p text:style-name="P8">
        <text:tab/>
        <text:tab/>
        <text:tab/>
        <text:tab/>
        <text:tab/>
        <text:tab/>
        <text:tab/>
        VIA ROMA, 2
      </text:p>
      <text:p text:style-name="P7">
        <text:tab/>
        <text:tab/>
        <text:tab/>
        <text:tab/>
        <text:tab/>
        <text:tab/>
        <text:tab/>
        <text:span text:style-name="T3">20020 ARESE (MI)</text:span>
      </text:p>
      <text:p text:style-name="P11"/>
      <text:p text:style-name="P7">
        OGGETTO:
        <text:span text:style-name="T4">
           DOMANDA DI PARTECIPAZIONE ALLA GARA A PROCEDURA APERTA per L'Assegnazione in concessione della gestione del CAFFE' LETTERARIO SITO PRESSO IL 
          <text:s/>
          Centro Civico – BIBLIOTECA COMUNALE DI VIA MONVISO - ARESE - 
          <text:s/>
          PERIODO 15/02/2016 – 31/08/2019 (rinnovabile per un periodo di 24 mesi) 
          <text:s/>
        </text:span>
        <text:span text:style-name="T5">
          <text:s/>
          – 
        </text:span>
        <text:span text:style-name="T6">CIG 6786395650</text:span>
      </text:p>
      <text:p text:style-name="P13">
        (Autocertificazione integrativa del DGUE, circa il 
        <text:s/>
        possesso dei requisiti di ordine generale e speciale di cui al D.Lgs. n. 50/2016) 
        <text:s/>
      </text:p>
      <text:p text:style-name="P13"/>
      <text:p text:style-name="P13"/>
      <text:p text:style-name="P13">Il/La sottoscritto/a …..............................................................................................................................</text:p>
      <text:p text:style-name="P13"/>
      <text:p text:style-name="P13">
        nato/a il 
        <text:s/>
        …........................................... 
        <text:s/>
        a ….........................................................................................
      </text:p>
      <text:p text:style-name="P14">
        <text:s/>
      </text:p>
      <text:p text:style-name="P13">residente in Via …............................................................................................... n° …..........................</text:p>
      <text:p text:style-name="P13"/>
      <text:p text:style-name="P13">Città …............................................................................................ CAP …..........................................</text:p>
      <text:p text:style-name="P13"/>
      <text:p text:style-name="P13">Codice Fiscale …................................................................................. tel. ….......................................</text:p>
      <text:p text:style-name="P13"/>
      <text:p text:style-name="P13">in qualità di [indicare la carica sociale] ...............................................................................................,</text:p>
      <text:p text:style-name="P13"/>
      <text:p text:style-name="P13">(se procuratore) giusta procura generale/speciale n. ..................... del ............................ che si allega</text:p>
      <text:p text:style-name="P13"/>
      <text:p text:style-name="P13">
        in copia conforme, dell'operatore 
        <text:span text:style-name="T54">[</text:span>
        <text:span text:style-name="T2">indicare denominazione e forma giuridica</text:span>
        <text:span text:style-name="T54">] </text:span>
        <text:s text:c="2"/>
        .................................
      </text:p>
      <text:p text:style-name="P13"/>
      <text:p text:style-name="P13">................................................................................................................................................................</text:p>
      <text:p text:style-name="P13"/>
      <text:p text:style-name="P13">con sede legale in …........................................................................................ Prov. …........................</text:p>
      <text:p text:style-name="P13"/>
      <text:p text:style-name="P13">
        Via ......................................................................................... n. ..................... CAP ............................. 
        <text:s/>
      </text:p>
      <text:p text:style-name="P13"/>
      <text:p text:style-name="P13">
        con sede operativa 
        <text:s/>
        in …........................................................................................ Prov. …..................
      </text:p>
      <text:p text:style-name="P13"/>
      <text:p text:style-name="P13">Via ......................................................................................... n. ..................... CAP .............................</text:p>
      <text:p text:style-name="P13"/>
      <text:p text:style-name="P13">Codice fiscale/Partita IVA …...............................................................................................................</text:p>
      <text:p text:style-name="P13"/>
      <text:p text:style-name="P27">
        <text:span text:style-name="T54">Codice attività</text:span>
        <text:span text:style-name="T43">
          <text:note text:id="ftn1" text:note-class="footnote">
            <text:note-citation>1</text:note-citation>
            <text:note-body>
              <text:p text:style-name="P76">
                <text:s/>
                Si fa riferimento alla Classificazione delle Attività Economiche edita dall'ISTAT.
              </text:p>
            </text:note-body>
          </text:note>
        </text:span>
        <text:span text:style-name="T54">|_|_|_|_|_|</text:span>
      </text:p>
      <text:p text:style-name="P13"/>
      <text:p text:style-name="P13">Tel. ….......................................................................................... Fax ….............................................</text:p>
      <text:p text:style-name="P13"/>
      <text:p text:style-name="P13">
        <text:soft-page-break/>
        e-mail …................................................................................................................................................
      </text:p>
      <text:p text:style-name="P13"/>
      <text:p text:style-name="P13">p.e.c. …..................................................................................................................................................</text:p>
      <text:p text:style-name="P30">CHIEDE</text:p>
      <text:p text:style-name="P56">
        <text:span text:style-name="T9">
          di partecipare alla gara 
          <text:s/>
          in oggetto in qualità di [
        </text:span>
        <text:span text:style-name="T19">barrare il caso ricorrente e compilare i campi</text:span>
        <text:span text:style-name="T9">]:</text:span>
      </text:p>
      <text:p text:style-name="P57">
        ( 
        <text:s text:c="2"/>
        ) Operatore economico singolo ai sensi dell’art. 45, co. 2, lett. a) del D.Lgs. n. 50/2016;
      </text:p>
      <text:p text:style-name="P60">
        ( 
        <text:s/>
        ) Raggruppamento Temporaneo di Imprese costituito ai sensi dell’art. 45, co. 2, lett. d) del D.Lgs. n. 50/2016 dai seguenti soggetti:
      </text:p>
      <text:list xml:id="list39357462" text:style-name="WW8Num8">
        <text:list-item>
          <text:p text:style-name="P118">mandataria ___________________________________________________________, percentuale di partecipazione _______________________________________________%</text:p>
        </text:list-item>
        <text:list-item>
          <text:p text:style-name="P118">mandante ____________________________________________________________, percentuale di partecipazione _______________________________________________%</text:p>
        </text:list-item>
        <text:list-item>
          <text:p text:style-name="P118">mandante ____________________________________________________________, percentuale di partecipazione _______________________________________________%</text:p>
        </text:list-item>
      </text:list>
      <text:p text:style-name="P59">
        <text:span text:style-name="T9">
          ( 
          <text:s/>
          ) Capogruppo del costituendo Raggruppamento Temporaneo di Imprese con i seguenti soggetti (
        </text:span>
        <text:span text:style-name="T19">indicare per ciascuno le rispettive percentuali di partecipazione) _______________________________________________________________________________ ______________________________________________________________________________;</text:span>
      </text:p>
      <text:p text:style-name="P59">
        <text:span text:style-name="T9">
          ( 
          <text:s/>
          ) Mandante del costituendo Raggruppamento Temporaneo di Imprese con i seguenti soggetti (
        </text:span>
        <text:span text:style-name="T19">indicare per ciascuno le rispettive percentuali di partecipazione) _______________________________________________________________________________ ______________________________________________________________________________</text:span>
        <text:span text:style-name="T9">;</text:span>
      </text:p>
      <text:p text:style-name="P62">
        <text:span text:style-name="T9">( ) Consorzio costituito ai sensi (</text:span>
        <text:span text:style-name="T19">indicare tipologia – natura</text:span>
        <text:span text:style-name="T9">) ______________________________________________________________________________;</text:span>
      </text:p>
      <text:p text:style-name="P63">
        <text:span text:style-name="T9">
          ( 
          <text:s/>
          ) Consorziata per conto della quale il Consorzio _______________ partecipa secondo le seguenti modalità 
          <text:s/>
          (
        </text:span>
        <text:span text:style-name="T19">indicare tipologia – natura</text:span>
        <text:span text:style-name="T9">) ______________________________________________________________________________;</text:span>
      </text:p>
      <text:p text:style-name="P59">
        <text:span text:style-name="T9">( ) GEIE costituito dai seguenti soggetti (</text:span>
        <text:span text:style-name="T19">indicare per ciascuno le rispettive percentuali di partecipazione)__________________________________________________________________ __________________________________________________</text:span>
        <text:span text:style-name="T9">___________________________________________________________________________________________________________;</text:span>
      </text:p>
      <text:p text:style-name="P58">
        <text:span text:style-name="T9">
          ( 
          <text:s text:c="2"/>
          ) Aggregazione tra le imprese aderenti al contratto di rete ai sensi dell’articolo 3, comma 4 
        </text:span>
        <text:span text:style-name="T20">ter</text:span>
        <text:span text:style-name="T9">, del decreto-legge 10 febbraio 2009, n. 5, convertito, con modificazioni, dalla legge 9 aprile 2009, n. 33, secondo le seguenti modalità </text:span>
        <text:span text:style-name="T19">(indicare le imprese per le quali si concorre e le rispettive percentuali di partecipazione)</text:span>
        <text:span text:style-name="T9">_______________________________________________________</text:span>
      </text:p>
      <text:p text:style-name="P60">
        <text:soft-page-break/>
        ______________________________________________________________________________;
      </text:p>
      <text:p text:style-name="P79">
        ( 
        <text:s/>
        ) Operatore economico stabilito in altro Stato membro dell’Unione Europea, costituito conformemente alla legislazione vigente nel rispettivo Paese.
      </text:p>
      <text:p text:style-name="P64">A TAL FINE DICHIARA</text:p>
      <text:p text:style-name="P61">ai sensi degli artt. 46 e 47 del D.P.R. 28 dicembre 2000 n. 445, consapevole delle responsabilità e delle conseguenze civili e penali previste in caso di dichiarazioni mendaci e/o formazione od uso di atti falsi, anche ai sensi e per gli effetti dell’art. 76 del D.P.R. 445/2000, nonché in caso di esibizione di atti contenenti dati non più corrispondenti a verità, e consapevole, altresì, che qualora emerga la non veridicità del contenuto della presente dichiarazione questo operatore decadrà dai benefici e dalle autorizzazioni per le quali la dichiarazione è stata rilasciata;</text:p>
      <text:list xml:id="list39379015" text:style-name="L1">
        <text:list-item>
          <text:p text:style-name="P119">di aver preso visione del bando e della documentazione di gara e di accettare tutte le condizioni in essi previste;</text:p>
        </text:list-item>
        <text:list-item>
          <text:p text:style-name="P122">
            che l’operatore è iscritto nel registro della Camera di Commercio, Industria, Artigianato e Agricoltura (C.C.I.A.A.) o nel registro delle commissioni provinciali per l'artigianato, o presso i competenti ordini professionali, 
            <text:s/>
            di ___________________ o ad analogo registro professionale dello Stato di appartenenza per le imprese straniere, al numero _________________, con un oggetto sociale compatibile con quello del presente appalto ovvero, in caso di RTI da costituirsi, con la parte del servizio effettivamente svolta, come di seguito indicato: ___________________________________________________________;
          </text:p>
        </text:list-item>
        <text:list-item>
          <text:p text:style-name="P92">
            <text:span text:style-name="T66">di </text:span>
            <text:span text:style-name="T68">possedere i requisiti previsti dalle vigenti disposizioni di legge per l’esercizio dell’attività di somministrazione di bevande ed alimenti come dettagliati dal Titolo II, Capo III della Legge Regionale 2 febbraio 2010, n. 6 </text:span>
            <text:span text:style-name="T67">Testo unico delle leggi regionali in materia di commercio e fiere;</text:span>
          </text:p>
        </text:list-item>
      </text:list>
      <text:p text:style-name="P88"/>
      <text:list xml:id="list39370386" text:continue-numbering="true" text:style-name="L1">
        <text:list-item>
          <text:p text:style-name="P122">che la composizione societaria dell’operatore con capitale sociale pari a € ________________________ così come risulta dal libro dei Soci è la seguente:</text:p>
        </text:list-item>
      </text:list>
      <text:p text:style-name="P42">
        <text:tab/>
        <text:s text:c="2"/>
        Sig./Società ______________________________----_____________________________
      </text:p>
      <text:p text:style-name="P42">
        <text:s text:c="15"/>
        C.F/P.Iva_______________________________ portatore di quota di valore nominale di
      </text:p>
      <text:p text:style-name="P42">
        <text:s text:c="16"/>
        €____________________ pari al ________________________% del Capitale Sociale;
      </text:p>
      <text:p text:style-name="P47"/>
      <text:p text:style-name="P42">
        <text:tab/>
        <text:s text:c="2"/>
        Sig./Società _____----------__________________________________________________
      </text:p>
      <text:p text:style-name="P42">
        <text:s text:c="15"/>
        C.F/P.Iva_______________________________ portatore di quota di valore nominale di
      </text:p>
      <text:p text:style-name="P42">
        <text:s text:c="16"/>
        €____________________ pari al ________________________% del Capitale Sociale;
      </text:p>
      <text:p text:style-name="P47"/>
      <text:p text:style-name="P42">
        <text:tab/>
        <text:s text:c="3"/>
        Sig./Società _____________________________________________________________
      </text:p>
      <text:p text:style-name="P42">
        <text:s text:c="15"/>
        C.F/P.Iva_______________________________ portatore di quota di valore nominale di
      </text:p>
      <text:p text:style-name="P42">
        <text:s text:c="16"/>
        €____________________ pari al ________________________% del Capitale Sociale;
      </text:p>
      <text:p text:style-name="P47"/>
      <text:p text:style-name="P42">
        <text:tab/>
        <text:s text:c="2"/>
        Sig./Società ______________________________________________________________
      </text:p>
      <text:p text:style-name="P42">
        <text:s text:c="15"/>
        C.F/P.Iva_______________________________ portatore di quota di valore nominale di
      </text:p>
      <text:p text:style-name="P42">
        <text:s text:c="16"/>
        €____________________ pari al ________________________% del Capitale Sociale;
      </text:p>
      <text:list xml:id="list39362913" text:style-name="L2">
        <text:list-item>
          <text:p text:style-name="P97">
            <text:span text:style-name="T9">che, ai fini delle dichiarazioni –rese per conto di tutti gli altri soggetti– di cui ai successivi punti </text:span>
            <text:span text:style-name="T30">7.1), 7.2) e 7.3)</text:span>
            <text:span text:style-name="T9">, i soggetti </text:span>
            <text:span text:style-name="T25">attualmente in carica</text:span>
            <text:span text:style-name="T9"> o comunque tenuti a rendere le dichiarazioni</text:span>
            <text:span text:style-name="Footnote_20_Symbol">
              <text:span text:style-name="T9">
                <text:note text:id="ftn2" text:note-class="footnote">
                  <text:note-citation>2</text:note-citation>
                  <text:note-body>
                    <text:p text:style-name="P76">
                      <text:s/>
                      Per l’individuazione dei soggetti in questione si rinvia alla sezione “Avvertenze”, paragrafo n.1, in fondo al modello.
                    </text:p>
                    <text:p text:style-name="P76"/>
                  </text:note-body>
                </text:note>
              </text:span>
            </text:span>
            <text:span text:style-name="T9"> sono i seguenti:</text:span>
          </text:p>
        </text:list-item>
      </text:list>
      <text:p text:style-name="P36">
        <text:soft-page-break/>
      </text:p>
      <table:table table:name="Tabella1" table:style-name="Tabella1">
        <table:table-column table:style-name="Tabella1.A"/>
        <table:table-column table:style-name="Tabella1.B"/>
        <table:table-column table:style-name="Tabella1.C"/>
        <table:table-column table:style-name="Tabella1.D"/>
        <table:table-column table:style-name="Tabella1.E"/>
        <table:table-row table:style-name="Tabella1.1">
          <table:table-cell table:style-name="Tabella1.A1" office:value-type="string">
            <text:p text:style-name="P39">Nome e Cognome</text:p>
          </table:table-cell>
          <table:table-cell table:style-name="Tabella1.A1" office:value-type="string">
            <text:p text:style-name="P39">Qualifica</text:p>
          </table:table-cell>
          <table:table-cell table:style-name="Tabella1.A1" table:number-columns-spanned="2" office:value-type="string">
            <text:p text:style-name="P39">Data e luogo di nascita</text:p>
            <text:p text:style-name="P38">Codice fiscale </text:p>
          </table:table-cell>
          <table:covered-table-cell/>
          <table:table-cell table:style-name="Tabella1.E1" office:value-type="string">
            <text:p text:style-name="P37">
              <text:span text:style-name="T16">Operatore economico</text:span>
              <text:span text:style-name="Footnote_20_Symbol">
                <text:span text:style-name="T16">
                  <text:note text:id="ftn3" text:note-class="footnote">
                    <text:note-citation>3</text:note-citation>
                    <text:note-body>
                      <text:p text:style-name="Footnote">
                        <text:s/>
                        <text:span text:style-name="T7">Per una corretta compilazione del modello si rinvia alla sezione “Avvertenze”, paragrafo n.2, in fondo al modello.</text:span>
                      </text:p>
                    </text:note-body>
                  </text:note>
                </text:span>
              </text:span>
            </text:p>
          </table:table-cell>
        </table:table-row>
        <table:table-row table:style-name="Tabella1.2">
          <table:table-cell table:style-name="Tabella1.A1" table:number-rows-spanned="2" office:value-type="string">
            <text:p text:style-name="P41"/>
            <text:p text:style-name="P40"/>
          </table:table-cell>
          <table:table-cell table:style-name="Tabella1.A1" table:number-rows-spanned="2" office:value-type="string">
            <text:p text:style-name="P41"/>
          </table:table-cell>
          <table:table-cell table:style-name="Tabella1.A1" office:value-type="string">
            <text:p text:style-name="P41"/>
          </table:table-cell>
          <table:table-cell table:style-name="Tabella1.A1" office:value-type="string">
            <text:p text:style-name="P41"/>
          </table:table-cell>
          <table:table-cell table:style-name="Tabella1.E1" table:number-rows-spanned="2" office:value-type="string">
            <text:p text:style-name="P41"/>
          </table:table-cell>
        </table:table-row>
        <table:table-row table:style-name="Tabella1.3">
          <table:covered-table-cell/>
          <table:covered-table-cell/>
          <table:table-cell table:style-name="Tabella1.A1" table:number-columns-spanned="2" office:value-type="string">
            <text:p text:style-name="P41"/>
          </table:table-cell>
          <table:covered-table-cell/>
          <table:covered-table-cell/>
        </table:table-row>
        <table:table-row table:style-name="Tabella1.4">
          <table:table-cell table:style-name="Tabella1.A1" table:number-rows-spanned="2" office:value-type="string">
            <text:p text:style-name="P41"/>
            <text:p text:style-name="P40"/>
          </table:table-cell>
          <table:table-cell table:style-name="Tabella1.A1" table:number-rows-spanned="2" office:value-type="string">
            <text:p text:style-name="P41"/>
          </table:table-cell>
          <table:table-cell table:style-name="Tabella1.A1" office:value-type="string">
            <text:p text:style-name="P41"/>
          </table:table-cell>
          <table:table-cell table:style-name="Tabella1.A1" office:value-type="string">
            <text:p text:style-name="P41"/>
          </table:table-cell>
          <table:table-cell table:style-name="Tabella1.E1" table:number-rows-spanned="2" office:value-type="string">
            <text:p text:style-name="P41"/>
          </table:table-cell>
        </table:table-row>
        <table:table-row table:style-name="Tabella1.5">
          <table:covered-table-cell/>
          <table:covered-table-cell/>
          <table:table-cell table:style-name="Tabella1.A1" table:number-columns-spanned="2" office:value-type="string">
            <text:p text:style-name="P41"/>
          </table:table-cell>
          <table:covered-table-cell/>
          <table:covered-table-cell/>
        </table:table-row>
        <table:table-row table:style-name="Tabella1.4">
          <table:table-cell table:style-name="Tabella1.A1" table:number-rows-spanned="2" office:value-type="string">
            <text:p text:style-name="P41"/>
            <text:p text:style-name="P40"/>
          </table:table-cell>
          <table:table-cell table:style-name="Tabella1.A1" table:number-rows-spanned="2" office:value-type="string">
            <text:p text:style-name="P41"/>
          </table:table-cell>
          <table:table-cell table:style-name="Tabella1.A1" office:value-type="string">
            <text:p text:style-name="P41"/>
          </table:table-cell>
          <table:table-cell table:style-name="Tabella1.A1" office:value-type="string">
            <text:p text:style-name="P41"/>
          </table:table-cell>
          <table:table-cell table:style-name="Tabella1.E1" table:number-rows-spanned="2" office:value-type="string">
            <text:p text:style-name="P41"/>
          </table:table-cell>
        </table:table-row>
        <table:table-row table:style-name="Tabella1.5">
          <table:covered-table-cell/>
          <table:covered-table-cell/>
          <table:table-cell table:style-name="Tabella1.A1" table:number-columns-spanned="2" office:value-type="string">
            <text:p text:style-name="P41"/>
          </table:table-cell>
          <table:covered-table-cell/>
          <table:covered-table-cell/>
        </table:table-row>
        <table:table-row table:style-name="Tabella1.4">
          <table:table-cell table:style-name="Tabella1.A1" table:number-rows-spanned="2" office:value-type="string">
            <text:p text:style-name="P41"/>
            <text:p text:style-name="P40"/>
          </table:table-cell>
          <table:table-cell table:style-name="Tabella1.A1" table:number-rows-spanned="2" office:value-type="string">
            <text:p text:style-name="P41"/>
          </table:table-cell>
          <table:table-cell table:style-name="Tabella1.A1" office:value-type="string">
            <text:p text:style-name="P41"/>
          </table:table-cell>
          <table:table-cell table:style-name="Tabella1.A1" office:value-type="string">
            <text:p text:style-name="P41"/>
          </table:table-cell>
          <table:table-cell table:style-name="Tabella1.E1" table:number-rows-spanned="2" office:value-type="string">
            <text:p text:style-name="P41"/>
          </table:table-cell>
        </table:table-row>
        <table:table-row table:style-name="Tabella1.5">
          <table:covered-table-cell/>
          <table:covered-table-cell/>
          <table:table-cell table:style-name="Tabella1.A1" table:number-columns-spanned="2" office:value-type="string">
            <text:p text:style-name="P41"/>
          </table:table-cell>
          <table:covered-table-cell/>
          <table:covered-table-cell/>
        </table:table-row>
        <table:table-row table:style-name="Tabella1.4">
          <table:table-cell table:style-name="Tabella1.A1" table:number-rows-spanned="2" office:value-type="string">
            <text:p text:style-name="P41"/>
            <text:p text:style-name="P40"/>
          </table:table-cell>
          <table:table-cell table:style-name="Tabella1.A1" table:number-rows-spanned="2" office:value-type="string">
            <text:p text:style-name="P41"/>
          </table:table-cell>
          <table:table-cell table:style-name="Tabella1.A1" office:value-type="string">
            <text:p text:style-name="P41"/>
          </table:table-cell>
          <table:table-cell table:style-name="Tabella1.A1" office:value-type="string">
            <text:p text:style-name="P41"/>
          </table:table-cell>
          <table:table-cell table:style-name="Tabella1.E1" table:number-rows-spanned="2" office:value-type="string">
            <text:p text:style-name="P41"/>
          </table:table-cell>
        </table:table-row>
        <table:table-row table:style-name="Tabella1.5">
          <table:covered-table-cell/>
          <table:covered-table-cell/>
          <table:table-cell table:style-name="Tabella1.A1" table:number-columns-spanned="2" office:value-type="string">
            <text:p text:style-name="P41"/>
          </table:table-cell>
          <table:covered-table-cell/>
          <table:covered-table-cell/>
        </table:table-row>
        <table:table-row table:style-name="Tabella1.4">
          <table:table-cell table:style-name="Tabella1.A1" table:number-rows-spanned="2" office:value-type="string">
            <text:p text:style-name="P41"/>
            <text:p text:style-name="P40"/>
          </table:table-cell>
          <table:table-cell table:style-name="Tabella1.A1" table:number-rows-spanned="2" office:value-type="string">
            <text:p text:style-name="P41"/>
          </table:table-cell>
          <table:table-cell table:style-name="Tabella1.A1" office:value-type="string">
            <text:p text:style-name="P41"/>
          </table:table-cell>
          <table:table-cell table:style-name="Tabella1.A1" office:value-type="string">
            <text:p text:style-name="P41"/>
          </table:table-cell>
          <table:table-cell table:style-name="Tabella1.E1" table:number-rows-spanned="2" office:value-type="string">
            <text:p text:style-name="P41"/>
          </table:table-cell>
        </table:table-row>
        <table:table-row table:style-name="Tabella1.5">
          <table:covered-table-cell/>
          <table:covered-table-cell/>
          <table:table-cell table:style-name="Tabella1.A1" table:number-columns-spanned="2" office:value-type="string">
            <text:p text:style-name="P41"/>
          </table:table-cell>
          <table:covered-table-cell/>
          <table:covered-table-cell/>
        </table:table-row>
      </table:table>
      <text:list xml:id="list39366244" text:style-name="L3">
        <text:list-item>
          <text:p text:style-name="P99">
            <text:span text:style-name="T46">che, ai fini delle dichiarazioni –rese per conto di tutti gli altri soggetti– di cui al successivo </text:span>
            <text:span text:style-name="T53">punto 7.1)</text:span>
            <text:span text:style-name="T46">, nell’anno precedente la pubblicazione del bando della presente gara </text:span>
            <text:span text:style-name="T47">[</text:span>
            <text:span text:style-name="T48">barrare la casella che interessa</text:span>
            <text:span text:style-name="T46">]:</text:span>
          </text:p>
        </text:list-item>
      </text:list>
      <text:p text:style-name="P73">
        ( 
        <text:s text:c="2"/>
        ) NON è cessato dalla carica alcun soggetto che rivestiva una delle cariche di cui all’art. 80, comma 3, del D.Lgs. n. 50/2016;
      </text:p>
      <text:p text:style-name="P73">Ovvero </text:p>
      <text:p text:style-name="P72">
        <text:span text:style-name="T9">
          ( 
          <text:s text:c="2"/>
          ) sono 
        </text:span>
        <text:span text:style-name="T25">cessati</text:span>
        <text:span text:style-name="T9"> i seguenti soggetti che rivestivano una delle cariche di cui all’art. 80, comma 3, del D.Lgs. n. 50/2016:</text:span>
      </text:p>
      <table:table table:name="Tabella2" table:style-name="Tabella2">
        <table:table-column table:style-name="Tabella2.A"/>
        <table:table-column table:style-name="Tabella2.B"/>
        <table:table-column table:style-name="Tabella2.C"/>
        <table:table-column table:style-name="Tabella2.D"/>
        <table:table-column table:style-name="Tabella2.E"/>
        <table:table-row table:style-name="Tabella2.1">
          <table:table-cell table:style-name="Tabella2.A1" office:value-type="string">
            <text:p text:style-name="P39">Nome e Cognome</text:p>
          </table:table-cell>
          <table:table-cell table:style-name="Tabella2.A1" office:value-type="string">
            <text:p text:style-name="P39">Qualifica</text:p>
          </table:table-cell>
          <table:table-cell table:style-name="Tabella2.A1" table:number-columns-spanned="2" office:value-type="string">
            <text:p text:style-name="P39">Data e luogo di nascita</text:p>
            <text:p text:style-name="P38">Codice fiscale </text:p>
          </table:table-cell>
          <table:covered-table-cell/>
          <table:table-cell table:style-name="Tabella2.E1" office:value-type="string">
            <text:p text:style-name="P39">Operatore economico</text:p>
          </table:table-cell>
        </table:table-row>
        <table:table-row table:style-name="Tabella2.2">
          <table:table-cell table:style-name="Tabella2.A1" table:number-rows-spanned="2" office:value-type="string">
            <text:p text:style-name="P43">
              <text:tab/>
            </text:p>
            <text:p text:style-name="P40"/>
          </table:table-cell>
          <table:table-cell table:style-name="Tabella2.A1" table:number-rows-spanned="2" office:value-type="string">
            <text:p text:style-name="P41"/>
          </table:table-cell>
          <table:table-cell table:style-name="Tabella2.A1" office:value-type="string">
            <text:p text:style-name="P41"/>
          </table:table-cell>
          <table:table-cell table:style-name="Tabella2.A1" office:value-type="string">
            <text:p text:style-name="P41"/>
          </table:table-cell>
          <table:table-cell table:style-name="Tabella2.E1" table:number-rows-spanned="2" office:value-type="string">
            <text:p text:style-name="P41"/>
          </table:table-cell>
        </table:table-row>
        <table:table-row table:style-name="Tabella2.3">
          <table:covered-table-cell/>
          <table:covered-table-cell/>
          <table:table-cell table:style-name="Tabella2.A1" table:number-columns-spanned="2" office:value-type="string">
            <text:p text:style-name="P41"/>
          </table:table-cell>
          <table:covered-table-cell/>
          <table:covered-table-cell/>
        </table:table-row>
        <table:table-row table:style-name="Tabella2.4">
          <table:table-cell table:style-name="Tabella2.A1" table:number-rows-spanned="2" office:value-type="string">
            <text:p text:style-name="P41"/>
            <text:p text:style-name="P40"/>
          </table:table-cell>
          <table:table-cell table:style-name="Tabella2.A1" table:number-rows-spanned="2" office:value-type="string">
            <text:p text:style-name="P41"/>
          </table:table-cell>
          <table:table-cell table:style-name="Tabella2.A1" office:value-type="string">
            <text:p text:style-name="P41"/>
          </table:table-cell>
          <table:table-cell table:style-name="Tabella2.A1" office:value-type="string">
            <text:p text:style-name="P41"/>
          </table:table-cell>
          <table:table-cell table:style-name="Tabella2.E1" table:number-rows-spanned="2" office:value-type="string">
            <text:p text:style-name="P41"/>
          </table:table-cell>
        </table:table-row>
        <table:table-row table:style-name="Tabella2.5">
          <table:covered-table-cell/>
          <table:covered-table-cell/>
          <table:table-cell table:style-name="Tabella2.A1" table:number-columns-spanned="2" office:value-type="string">
            <text:p text:style-name="P41"/>
          </table:table-cell>
          <table:covered-table-cell/>
          <table:covered-table-cell/>
        </table:table-row>
        <table:table-row table:style-name="Tabella2.4">
          <table:table-cell table:style-name="Tabella2.A1" table:number-rows-spanned="2" office:value-type="string">
            <text:p text:style-name="P41"/>
            <text:p text:style-name="P40"/>
          </table:table-cell>
          <table:table-cell table:style-name="Tabella2.A1" table:number-rows-spanned="2" office:value-type="string">
            <text:p text:style-name="P41"/>
          </table:table-cell>
          <table:table-cell table:style-name="Tabella2.A1" office:value-type="string">
            <text:p text:style-name="P41"/>
          </table:table-cell>
          <table:table-cell table:style-name="Tabella2.A1" office:value-type="string">
            <text:p text:style-name="P41"/>
          </table:table-cell>
          <table:table-cell table:style-name="Tabella2.E1" table:number-rows-spanned="2" office:value-type="string">
            <text:p text:style-name="P41"/>
          </table:table-cell>
        </table:table-row>
        <table:table-row table:style-name="Tabella2.5">
          <table:covered-table-cell/>
          <table:covered-table-cell/>
          <table:table-cell table:style-name="Tabella2.A1" table:number-columns-spanned="2" office:value-type="string">
            <text:p text:style-name="P41"/>
          </table:table-cell>
          <table:covered-table-cell/>
          <table:covered-table-cell/>
        </table:table-row>
      </table:table>
      <text:list xml:id="list39385183" text:style-name="L4">
        <text:list-item>
          <text:p text:style-name="P100">
            <text:span text:style-name="T9">che l’operatore non si trova in una delle cause di esclusione previste dall’art. 80 del D.Lgs. n. 50/2016, </text:span>
            <text:span text:style-name="T25">anche con riferimento agli eventuali subappaltatori</text:span>
            <text:span text:style-name="T9">; in particolare, </text:span>
            <text:span text:style-name="T30">ad integrazione di quanto dichiarato nel/i Documento di Gara Unico Europeo (DGUE) allegato/i alla presente domanda, e fatta salva l’eventuale dichiarazione di cui al successivo punto 8, si dichiara:</text:span>
          </text:p>
        </text:list-item>
      </text:list>
      <text:p text:style-name="P31">
        <text:span text:style-name="T8">7.1) che </text:span>
        <text:span text:style-name="T9">nei confronti di tutti i soggetti richiamati nell’art. 80, comma 3, del D.Lgs. n. 50/2016, come sopra individuati ai punti 5 e 6, </text:span>
        <text:span text:style-name="T8">non è stata pronunciata condanna con sentenza definitiva, o emesso decreto penale di condanna divenuto irrevocabile, oppure sentenza di applicazione della pena su richiesta ai sensi dell’articolo 444 del codice di procedura penale, per uno dei reati di partecipazione a un’organizzazione criminale, corruzione, frode, reati terroristici, riciclaggio, sfruttamento del lavoro minorile, quali </text:span>
        <text:soft-page-break/>
        <text:span text:style-name="T8">definiti dagli atti comunitari citati all’articolo 57, paragrafo 1, direttiva 2014/24/UE, e alle lettere a), b), c), d), e), f) dell’art. 80, co. 1, del D.Lgs. n. 50/2016, nonché per ogni altro delitto da cui derivi, quale pena accessoria, l’incapacità di contrattare con la pubblica amministrazione.</text:span>
      </text:p>
      <text:p text:style-name="P32"/>
      <text:p text:style-name="P45">
        <text:span text:style-name="T8">
          <text:tab/>
          A tal fine, dichiara che 
        </text:span>
        <text:span text:style-name="T18">[barrare la casella che interessa]:</text:span>
      </text:p>
      <text:p text:style-name="P67">
        ( 
        <text:s text:c="2"/>
        ) NON è stato adottato alcuno dei predetti provvedimenti;
      </text:p>
      <text:p text:style-name="P70">ovvero</text:p>
      <text:p text:style-name="P66">
        <text:span text:style-name="T8">
          ( 
          <text:s text:c="2"/>
          ) 
        </text:span>
        <text:span text:style-name="T9">sono</text:span>
        <text:span text:style-name="T11"> stati adottati i seguenti provvedimenti (indicare soggetto, provvedimenti, reati):</text:span>
      </text:p>
      <text:p text:style-name="P69">__________________________________________________________________________</text:p>
      <text:p text:style-name="P69">__________________________________________________________________________</text:p>
      <text:p text:style-name="P69">__________________________________________________________________________</text:p>
      <text:p text:style-name="P71">
        <text:span text:style-name="T21">(Il sottoscrittore è tenuto ad indicare, </text:span>
        <text:span text:style-name="T22">in maniera dettagliata</text:span>
        <text:span text:style-name="T21">, tutti i provvedimenti compresi quelli per cui si sia beneficiato della non menzione, fatti salvi esclusivamente i casi di depenalizzazione ed estinzione del reato (quest’ultima dichiarata dal giudice dell’esecuzione) dopo la condanna stessa, di condanne revocate, di quelle per le quali è intervenuta la riabilitazione pronunciata dal Tribunale di sorveglianza. Nel caso in cui le sentenze siano state emesse nei confronti di soggetti cessati dalla carica nell’anno antecedente la data di pubblicazione del bando di gara, l’impresa dovrà dimostrare che vi è stata completa ed effettiva dissociazione della condotta penalmente sanzionata)</text:span>
        <text:span text:style-name="T11">;</text:span>
      </text:p>
      <text:p text:style-name="P15"/>
      <text:p text:style-name="P35">
        <text:span text:style-name="T9">7.2) </text:span>
        <text:span text:style-name="T8">che nei confronti </text:span>
        <text:span text:style-name="T9">dell’operatore e di tutti i soggetti richiamati nell’art. 80, comma 3, del D.Lgs. n. 50/2016, come sopra individuati al punto 5, </text:span>
        <text:span text:style-name="T8">non sussiste </text:span>
        <text:span text:style-name="T12">alcuna causa di decadenza, di sospensione o di divieto previste dall’art. 67 del decreto legislativo n. 159 del 2011, né sussiste alcun tentativo di infiltrazione mafiosa di cui all’art. 84, comma 4, del medesimo decreto. Resta fermo quanto previsto dagli artt. 88, comma 4-bis, e 92, commi 2 e 3, del d.lgs. n. 159/2011, con riferimento rispettivamente alle comunicazioni antimafia e alle informazioni antimafia;</text:span>
      </text:p>
      <text:p text:style-name="P18">
        <text:span text:style-name="T9">7.3) </text:span>
        <text:bookmark-start text:name="OLE_LINK11"/>
        <text:bookmark-start text:name="OLE_LINK10"/>
        <text:span text:style-name="T9">che, nell’anno antecedente la data di pubblicazione del bando di gara, i soggetti richiamati nell’art. 80, comma 3, del D.Lgs. n. 50/2016, come sopra individuati al punto 5, </text:span>
        <text:span text:style-name="T19">[</text:span>
        <text:span text:style-name="T18">Barrare la casella di interesse]:</text:span>
      </text:p>
      <text:p text:style-name="P19"/>
      <text:p text:style-name="P82">
        <text:span text:style-name="T8">
          ( 
          <text:s/>
          ) non 
        </text:span>
        <text:span text:style-name="T9">sono stati vittima dei reati previsti e puniti dagli </text:span>
        <text:a xlink:type="simple" xlink:href="http://www.bosettiegatti.com/info/norme/statali/codicepenale.htm#317" text:style-name="Internet_20_link">articoli 317</text:a>
        <text:span text:style-name="T9"> e </text:span>
        <text:a xlink:type="simple" xlink:href="http://www.bosettiegatti.com/info/norme/statali/codicepenale.htm#629" text:style-name="Internet_20_link">629 del codice penale</text:a>
        <text:span text:style-name="T9"> aggravati ai sensi dell’articolo 7 del decreto-legge 13 maggio 1991, n. 152, convertito con modificazioni dalla legge 12 luglio 1991, n. 203; </text:span>
      </text:p>
      <text:p text:style-name="P20">ovvero</text:p>
      <text:p text:style-name="P17">
        <text:span text:style-name="T8">
          ( 
          <text:s/>
          ) 
        </text:span>
        <text:span text:style-name="T9">essendo stati vittima dei reati previsti e puniti dagli articoli 317 e 629 del codice penale aggravati ai sensi dell’articolo 7 del D.L. 13/05/1991, n. 152, convertito dalla L. 12/07/1991, n. 203, risultano aver denunciato i fatti all’autorità giudiziaria o altrimenti ricorrano i casi previsti dall’articolo 4, primo comma, della Legge 24 novembre 1981, n. 689;</text:span>
      </text:p>
      <text:p text:style-name="P81"/>
      <text:p text:style-name="P83">7.4) di non aver commesso violazioni gravi, definitivamente accertate, rispetto agli obblighi relativi al pagamento delle imposte e tasse o dei contributi previdenziali, secondo la legislazione italiana o quella dello Stato in cui sono stabiliti, fatto salvo il caso in cui l’operatore economico ha ottemperato ai suoi obblighi pagando o impegnandosi in modo vincolante a pagare le imposte o i contributi previdenziali dovuti, compresi eventuali interessi o multe, purché il pagamento o l’impegno siano stati formalizzati prima della scadenza del termine per la presentazione delle domande.</text:p>
      <text:list xml:id="list39379355" text:style-name="L5">
        <text:list-header>
          <text:p text:style-name="P94">
            <text:soft-page-break/>
            A tal fine, dichiara che:
          </text:p>
        </text:list-header>
      </text:list>
      <text:p text:style-name="P16"/>
      <text:p text:style-name="P84">
        <text:span text:style-name="T11">
          <text:s/>
          l’ufficio competente dell’
        </text:span>
        <text:span text:style-name="T17">Agenzia delle Entrate</text:span>
        <text:span text:style-name="T11">:</text:span>
      </text:p>
      <text:p text:style-name="P85">SEDE (specificare città, ufficio, indirizzo) ________________________________________</text:p>
      <text:p text:style-name="P85">telefono + fax: _____________________________________________________________;</text:p>
      <text:list xml:id="list39371215" text:style-name="L6">
        <text:list-header>
          <text:p text:style-name="P98">Dichiara altresì di avere le seguenti posizioni previdenziali:</text:p>
        </text:list-header>
      </text:list>
      <text:p text:style-name="P49">ENTE INPS</text:p>
      <text:p text:style-name="P34">SEDE (specificare città, ufficio, indirizzo) _______________________________________</text:p>
      <text:p text:style-name="P34">telefono + fax: _____________________________________________________________</text:p>
      <text:p text:style-name="P34">NUMERO POSIZIONE/MATRICOLA _________________________________________</text:p>
      <text:p text:style-name="P33">Settore CCNL applicato______________________________________________________</text:p>
      <text:p text:style-name="P33">DIMENSIONE AZIENDALE_________________________________________________</text:p>
      <text:p text:style-name="P75">ENTE INAIL</text:p>
      <text:p text:style-name="P68">SEDE (specificare città, ufficio, indirizzo) _______________________________________ __________________________________________________________________________</text:p>
      <text:p text:style-name="P68">telefono + fax: _____________________________________________________________</text:p>
      <text:p text:style-name="P68">NUMERO POSIZIONE/CODICE _____________________________________________;</text:p>
      <text:list xml:id="list39369006" text:style-name="L7">
        <text:list-header>
          <text:p text:style-name="P102">7.5) che non sussistono gravi infrazioni debitamente accertate alle norme in materia di salute e sicurezza sul lavoro, nonché agli obblighi di cui all’art. 30, comma 3, del D.Lgs. n. 50/2016;</text:p>
        </text:list-header>
      </text:list>
      <text:list xml:id="list39356439" text:style-name="L8">
        <text:list-header>
          <text:p text:style-name="P104">
            <text:span text:style-name="T9">7.6) di non trovarsi in stato di fallimento, di liquidazione coatta, di concordato preventivo, </text:span>
            <text:span text:style-name="T10">salvo il caso di concordato con continuità aziendale</text:span>
            <text:span text:style-name="Footnote_20_Symbol">
              <text:span text:style-name="T10">
                <text:note text:id="ftn4" text:note-class="footnote">
                  <text:note-citation>4</text:note-citation>
                  <text:note-body>
                    <text:p text:style-name="P46">
                      <text:span text:style-name="T33">
                        <text:s/>
                      </text:span>
                      <text:span text:style-name="T34">In</text:span>
                      <text:span text:style-name="T36"> </text:span>
                      <text:span text:style-name="T35">caso di concordato preventivo con continuità aziendale, </text:span>
                      <text:span text:style-name="T34">si rinvia alla sezione “Avvertenze”, paragrafo n.3, in fondo al modello.</text:span>
                    </text:p>
                    <text:p text:style-name="Footnote"/>
                  </text:note-body>
                </text:note>
              </text:span>
            </text:span>
            <text:span text:style-name="T10">, né è in corso nei propri</text:span>
            <text:span text:style-name="T9"> riguardi un procedimento per la dichiarazione di una di tali situazioni, fermo restando quanto previsto dall’art. 110 del D.Lgs. n. 50/2016;</text:span>
          </text:p>
          <text:p text:style-name="P103">
            <text:bookmark-end text:name="OLE_LINK11"/>
            <text:bookmark-end text:name="OLE_LINK10"/>
            7.7) di non essersi reso colpevole di gravi illeciti professionali, tali da rendere dubbia la sua integrità o affidabilità, secondo quanto previsto all’art. 80, co. 5, lett. c), del D.Lgs. n. 50/2016;
          </text:p>
          <text:p text:style-name="P104">
            <text:span text:style-name="T9">7.8) di non essere stato soggetto alla sanzione interdittiva di cui all’art. 9, comma 2, lett. c) del D.Lgs. 8 giugno 2001, n. 231 o ad altra sanzione che comporta il divieto di contrarre con la pubblica amministrazione, compresi i provvedimenti interdittivi di cui all’art. 14 del D.Lgs. 9 aprile 2008, n. 81</text:span>
            <text:span text:style-name="T27"> e di cui all’art. 53, comma 16-</text:span>
            <text:span text:style-name="T24">ter</text:span>
            <text:span text:style-name="T27">, del D.Lgs. n. 165/2001</text:span>
            <text:span text:style-name="T9">;</text:span>
            <text:span text:style-name="T30"> </text:span>
            <text:span text:style-name="T65">che nei propri confronti non è stata applicata la sanzione amministrativa accessoria prevista dall'art. 5 della Legge n. 386/1990, che comporta l'incapacità di contrattare con la pubblica amministrazione;</text:span>
          </text:p>
          <text:p text:style-name="P96">
            <text:span text:style-name="T8">7.9) di non essere iscritto nel casellario informatico tenuto </text:span>
            <text:span text:style-name="T11">dall’Osservatorio</text:span>
            <text:span text:style-name="T8"> dell’ANAC per aver presentato false dichiarazioni o falsa documentazione ai fini del rilascio dell’attestazione di qualificazione</text:span>
            <text:span text:style-name="T9">;</text:span>
          </text:p>
          <text:p text:style-name="P104">
            <text:span text:style-name="T9">7.10) di non aver violato il divieto di intestazione fiduciaria di cui all’articolo 17 della legge 19 marzo 1990, n. 55</text:span>
            <text:span text:style-name="T11"> o, altrimenti, che è trascorso almeno un anno dall’ultima violazione accertata definitivamente e che questa è stata rimossa;</text:span>
          </text:p>
          <text:p text:style-name="P95">
            <text:soft-page-break/>
            7.11) di aver presentato la certificazione di cui all’articolo 17 della legge 12 marzo 1999, n. 68, ovvero di aver autocertificato la sussistenza del medesimo requisito;
          </text:p>
        </text:list-header>
      </text:list>
      <text:p text:style-name="P21">
        <text:span text:style-name="T19">
          <text:tab/>
        </text:span>
        <text:span text:style-name="T29">7.12)</text:span>
        <text:span text:style-name="T19"> [</text:span>
        <text:span text:style-name="T18">Barrare la casella di interesse]:</text:span>
      </text:p>
      <text:p text:style-name="P50">
        <text:span text:style-name="T8">
          ( 
          <text:s text:c="2"/>
          )
        </text:span>
        <text:span text:style-name="T10"> di non trovarsi in alcuna situazione di controllo di cui all’articolo 2359 del codice civile o in una qualsiasi relazione, anche di fatto, con alcun altro soggetto partecipante alla gara, e di aver formulato l’offerta autonomamente;</text:span>
      </text:p>
      <text:p text:style-name="P51">
        <text:s/>
        ovvero
      </text:p>
      <text:p text:style-name="P50">
        <text:span text:style-name="T8">
          ( 
          <text:s text:c="2"/>
          )
        </text:span>
        <text:span text:style-name="T10"> di non essere a conoscenza della partecipazione alla medesima procedura di soggetti che si trovano, rispetto al concorrente, in una delle situazioni di controllo di cui all’articolo 2359 del codice civile, e di aver formulato l’offerta autonomamente;</text:span>
      </text:p>
      <text:p text:style-name="P51">ovvero</text:p>
      <text:p text:style-name="P50">
        <text:span text:style-name="T8">
          ( 
          <text:s/>
          )
        </text:span>
        <text:span text:style-name="T10"> di essere a conoscenza della partecipazione alla medesima procedura di soggetti che si trovano, rispetto al concorrente, in una situazione di controllo di cui all’articolo 2359 del codice civile, e di aver formulato l’offerta autonomamente</text:span>
        <text:span text:style-name="T13">;</text:span>
      </text:p>
      <text:list xml:id="list39372172" text:style-name="L9">
        <text:list-item>
          <text:p text:style-name="P129">
            <text:span text:style-name="T9">(</text:span>
            <text:span text:style-name="T19">eventualmente</text:span>
            <text:span text:style-name="T9">) che, trovandosi in una delle situazioni di cui al comma 1 dell’art. 80 del D.Lgs. n. 50/2016 e di cui al punto </text:span>
            <text:span text:style-name="T30">7.1 </text:span>
            <text:span text:style-name="T9">della presente domanda (limitatamente alle ipotesi in cui la sentenza definitiva abbia imposto una pena detentiva non superiore a 18 mesi ovvero abbia riconosciuto l’attenuante della collaborazione come definita per le singole fattispecie di reato) o in una delle situazioni di cui al comma 5 del medesimo D.Lgs. e di cui ai punti </text:span>
            <text:span text:style-name="T30">7.3, 7.5, 7.6, 7.7, 7.8, 7.9, 7.10, 7.11, 7.12</text:span>
            <text:span text:style-name="T9"> della presente domanda, l’operatore è in grado di provare di aver risarcito o di essersi impegnato a risarcire qualunque danno causato dal reato o dall’illecito e di aver adottato provvedimenti concreti di carattere tecnico, organizzativo e relativi al personale idonei a prevenire ulteriori reati o illeciti, come di seguito indicato: </text:span>
            <text:span text:style-name="T19">[indicare quale situazione ricorre e i mezzi di prova disponibili] ______________________ _________________________________________________________________________ </text:span>
            <text:span text:style-name="T9">____________________________________________________________________________________________________________________________________________________</text:span>
          </text:p>
        </text:list-item>
      </text:list>
      <text:list xml:id="list39356470" text:style-name="WW8Num2">
        <text:list-item>
          <text:p text:style-name="P130">
            <text:span text:style-name="T9">di essere in regola con le norme che disciplinano il diritto al lavoro dei disabili ai sensi della L. 68/1999, in quanto </text:span>
            <text:span text:style-name="T19">(barrare la casella corrispondente):</text:span>
          </text:p>
          <text:p text:style-name="P131"/>
        </text:list-item>
      </text:list>
      <text:p text:style-name="P3">
        <text:span text:style-name="T44"></text:span>
        <text:span text:style-name="T45"> </text:span>
        <text:span text:style-name="T9">l’impresa non è tenuta al rispetto di tale normativa, avendo alle dipendenze un numero di lavoratori inferiore a 15; </text:span>
      </text:p>
      <text:p text:style-name="P3">
        <text:span text:style-name="T44"></text:span>
        <text:span text:style-name="T9"> l’impresa ha alle dipendenze un numero di lavoratori pari o superiore a 15 dipendenti, ed ha ottemperato agli obblighi </text:span>
        <text:span text:style-name="T19">ex</text:span>
        <text:span text:style-name="T9"> Legge n. 68/1999;</text:span>
      </text:p>
      <text:p text:style-name="P4">
        <text:span text:style-name="T44"></text:span>
        <text:span text:style-name="T45"> </text:span>
        <text:span text:style-name="T9">l’impresa ha un numero di dipendenti tra 15 e 35 e non ha compiuto nuove assunzioni successivamente alla data del 18 gennaio 2000;</text:span>
      </text:p>
      <text:list xml:id="list39375693" text:continue-numbering="true" text:style-name="WW8Num2">
        <text:list-item>
          <text:p text:style-name="P123">
            <text:span text:style-name="T9">di non partecipare</text:span>
            <text:span text:style-name="T15"> </text:span>
            <text:span text:style-name="T9">alla presente gara in più di un Raggruppamento temporaneo o Consorzio, né contemporaneamente in forma individuale e in Raggruppamento temporaneo o Consorzio;</text:span>
          </text:p>
        </text:list-item>
        <text:list-item>
          <text:p text:style-name="P125">di essere in regola con gli adempimenti contributivi ex art. 2 del D.L. n. 210/2002, convertito con modificazioni nella Legge n. 266/2002;</text:p>
        </text:list-item>
        <text:list-item>
          <text:p text:style-name="P123">
            <text:span text:style-name="T9">di non trovarsi nelle condizioni di esclusione dalla gara di cui all’art. 1 </text:span>
            <text:span text:style-name="T20">bis</text:span>
            <text:span text:style-name="T9"> della Legge n. 383/2001 e </text:span>
            <text:span text:style-name="T30">ss.mm.ii., in materia di emersione del lavoro sommerso; </text:span>
          </text:p>
        </text:list-item>
        <text:list-item>
          <text:p text:style-name="P127">
            <text:span text:style-name="T9">di tener conto, nel partecipare alla presente procedura di gara, degli oneri previsti dall’osservanza delle norme per la sicurezza dei lavoratori e del costo del lavoro, così come </text:span>
            <text:soft-page-break/>
            <text:span text:style-name="T9">previsto dalla Legge n. 55/1990 e dalla Legge 327/2000, nonché degli obblighi in materia di </text:span>
            <text:span text:style-name="T9">sicurezza e delle condizioni di lavoro, con particolare riferimento al D.Lgs. n. 81/2008;</text:span>
          </text:p>
        </text:list-item>
        <text:list-item>
          <text:p text:style-name="P123">
            <text:span text:style-name="T9">di essere in possesso dei requisiti speciali di partecipazione indicati nel bando, come attestato nel/</text:span>
            <text:span text:style-name="T30">i DGUE</text:span>
            <text:span text:style-name="T9"> allegato/i, ed in particolare: </text:span>
          </text:p>
          <text:p text:style-name="P123">
            <text:span text:style-name="T55">- di essere in possesso del seguente </text:span>
            <text:span text:style-name="T56">requisito di capacità economico-finanziaria</text:span>
            <text:span text:style-name="Footnote_20_Symbol">
              <text:span text:style-name="T55">
                <text:note text:id="ftn5" text:note-class="footnote">
                  <text:note-citation>5</text:note-citation>
                  <text:note-body>
                    <text:p text:style-name="P78">
                      <text:s/>
                      <text:span text:style-name="T7">In caso di raggruppamenti o consorzi, il requisito deve essere posseduto dal raggruppamento o consorzio nel suo complesso, e comunque dalla mandataria o una singola consorziata in misura maggioritaria e da ciascuna associata/consorziata nella misura minima del 10%.</text:span>
                    </text:p>
                  </text:note-body>
                </text:note>
              </text:span>
            </text:span>
            <text:span text:style-name="T55">:</text:span>
          </text:p>
        </text:list-item>
      </text:list>
      <text:list xml:id="list39370503" text:style-name="WW8Num7">
        <text:list-item>
          <text:p text:style-name="P124">
            <text:span text:style-name="T59">aver realizzato, nel corso degli ultimi tre esercizi finanziari approvati alla data di pubblicazione del bando di gara, un fatturato MEDIO SPECIFICO</text:span>
            <text:span text:style-name="T58"> d'impresa non inferiore all'importo di € 120.000,00 (pari al 60 % del valore annuo della concessione);</text:span>
          </text:p>
        </text:list-item>
        <text:list-item>
          <text:p text:style-name="P105">
            <text:span text:style-name="T70">con riferimento all’art. 8 del Disciplinare di Gara</text:span>
            <text:span text:style-name="T69">, ha corredato la presente istanza</text:span>
            <text:span text:style-name="T57"> con </text:span>
            <text:span text:style-name="T58">n.</text:span>
            <text:span text:style-name="T60"> 2 dichiarazioni di Istituti Bancari in originale, che attestano la solidità economica e finanziaria dell'Impresa;</text:span>
          </text:p>
        </text:list-item>
      </text:list>
      <text:p text:style-name="P24"/>
      <text:p text:style-name="P23">
        <text:span text:style-name="T31">- di essere in possesso dei seguenti </text:span>
        <text:span text:style-name="T26">requisiti di capacità tecnica</text:span>
        <text:span text:style-name="Footnote_20_Symbol">
          <text:span text:style-name="T31">
            <text:note text:id="ftn6" text:note-class="footnote">
              <text:note-citation>6</text:note-citation>
              <text:note-body>
                <text:p text:style-name="P77">
                  <text:s/>
                  In caso di raggruppamenti o consorzi:
                </text:p>
                <text:list xml:id="list39379755" text:style-name="WW8Num13">
                  <text:list-item>
                    <text:p text:style-name="P90">il requisito sub 1) deve essere posseduto dal raggruppamento o consorzio nel suo complesso, e comunque dalla mandataria o una singola consorziata in misura maggioritaria e da ciascuna associata/consorziata nella misura minima del 10%;</text:p>
                  </text:list-item>
                  <text:list-item>
                    <text:p text:style-name="P90">il requisito sub 2) deve essere posseduto dalla mandataria o dalla consorziata che esegue la prestazione in misura maggioritaria;</text:p>
                  </text:list-item>
                  <text:list-item>
                    <text:p text:style-name="P91">
                      <text:span text:style-name="T32">il requisito sub 3) deve essere posseduto da ogni componente del raggruppamento o dalle consorziate che eseguono la prestazione</text:span>
                      <text:span text:style-name="T7">.</text:span>
                    </text:p>
                  </text:list-item>
                </text:list>
              </text:note-body>
            </text:note>
          </text:span>
        </text:span>
        <text:span text:style-name="Footnote_20_Symbol">
          <text:span text:style-name="T31">:</text:span>
        </text:span>
      </text:p>
      <text:list xml:id="list39369546" text:continue-list="list39370503" text:style-name="WW8Num7">
        <text:list-item>
          <text:p text:style-name="P124">
            <text:span text:style-name="T10">di aver effettuato, nei trentasei mesi antecedenti alla </text:span>
            <text:span text:style-name="T14">data di pubblicazione del bando di gara, i seguenti principali servizi, ciascuno analogo a quello oggetto della presente concessione, regolarmente eseguiti (senza contestazioni e applicazione di penali)</text:span>
            <text:span text:style-name="T71">, per un importo complessivo pari al valore annuo della concessione di € 203.690,00;</text:span>
          </text:p>
        </text:list-item>
      </text:list>
      <table:table table:name="Tabella3" table:style-name="Tabella3">
        <table:table-column table:style-name="Tabella3.A"/>
        <table:table-column table:style-name="Tabella3.B"/>
        <table:table-column table:style-name="Tabella3.C"/>
        <table:table-column table:style-name="Tabella3.D"/>
        <table:table-row table:style-name="Tabella3.1">
          <table:table-cell table:style-name="Tabella3.A1" office:value-type="string">
            <text:p text:style-name="P5">DESTINATARIO FORNITURA</text:p>
          </table:table-cell>
          <table:table-cell table:style-name="Tabella3.A1" office:value-type="string">
            <text:p text:style-name="P5">OGGETTO FORNITURA</text:p>
          </table:table-cell>
          <table:table-cell table:style-name="Tabella3.A1" office:value-type="string">
            <text:p text:style-name="P5">PERIODO DI ESECUZIONE</text:p>
          </table:table-cell>
          <table:table-cell table:style-name="Tabella3.D1" office:value-type="string">
            <text:p text:style-name="P5">IMPORTO</text:p>
          </table:table-cell>
        </table:table-row>
        <table:table-row table:style-name="Tabella3.2">
          <table:table-cell table:style-name="Tabella3.A1" office:value-type="string">
            <text:p text:style-name="P6"/>
          </table:table-cell>
          <table:table-cell table:style-name="Tabella3.A1" office:value-type="string">
            <text:p text:style-name="P6"/>
          </table:table-cell>
          <table:table-cell table:style-name="Tabella3.A1" office:value-type="string">
            <text:p text:style-name="P6"/>
          </table:table-cell>
          <table:table-cell table:style-name="Tabella3.D1" office:value-type="string">
            <text:p text:style-name="P6"/>
          </table:table-cell>
        </table:table-row>
        <table:table-row table:style-name="Tabella3.3">
          <table:table-cell table:style-name="Tabella3.A1" office:value-type="string">
            <text:p text:style-name="P6"/>
          </table:table-cell>
          <table:table-cell table:style-name="Tabella3.A1" office:value-type="string">
            <text:p text:style-name="P6"/>
          </table:table-cell>
          <table:table-cell table:style-name="Tabella3.A1" office:value-type="string">
            <text:p text:style-name="P6"/>
          </table:table-cell>
          <table:table-cell table:style-name="Tabella3.D1" office:value-type="string">
            <text:p text:style-name="P6"/>
          </table:table-cell>
        </table:table-row>
        <table:table-row table:style-name="Tabella3.3">
          <table:table-cell table:style-name="Tabella3.A1" office:value-type="string">
            <text:p text:style-name="P6"/>
          </table:table-cell>
          <table:table-cell table:style-name="Tabella3.A1" office:value-type="string">
            <text:p text:style-name="P6"/>
          </table:table-cell>
          <table:table-cell table:style-name="Tabella3.A1" office:value-type="string">
            <text:p text:style-name="P6"/>
          </table:table-cell>
          <table:table-cell table:style-name="Tabella3.D1" office:value-type="string">
            <text:p text:style-name="P6"/>
          </table:table-cell>
        </table:table-row>
        <table:table-row table:style-name="Tabella3.3">
          <table:table-cell table:style-name="Tabella3.A1" office:value-type="string">
            <text:p text:style-name="P6"/>
          </table:table-cell>
          <table:table-cell table:style-name="Tabella3.A1" office:value-type="string">
            <text:p text:style-name="P6"/>
          </table:table-cell>
          <table:table-cell table:style-name="Tabella3.A1" office:value-type="string">
            <text:p text:style-name="P6"/>
          </table:table-cell>
          <table:table-cell table:style-name="Tabella3.D1" office:value-type="string">
            <text:p text:style-name="P6"/>
          </table:table-cell>
        </table:table-row>
        <table:table-row table:style-name="Tabella3.3">
          <table:table-cell table:style-name="Tabella3.A1" office:value-type="string">
            <text:p text:style-name="P6"/>
          </table:table-cell>
          <table:table-cell table:style-name="Tabella3.A1" office:value-type="string">
            <text:p text:style-name="P6"/>
          </table:table-cell>
          <table:table-cell table:style-name="Tabella3.A1" office:value-type="string">
            <text:p text:style-name="P6"/>
          </table:table-cell>
          <table:table-cell table:style-name="Tabella3.D1" office:value-type="string">
            <text:p text:style-name="P6"/>
          </table:table-cell>
        </table:table-row>
        <table:table-row table:style-name="Tabella3.3">
          <table:table-cell table:style-name="Tabella3.A1" office:value-type="string">
            <text:p text:style-name="P6"/>
          </table:table-cell>
          <table:table-cell table:style-name="Tabella3.A1" office:value-type="string">
            <text:p text:style-name="P6"/>
          </table:table-cell>
          <table:table-cell table:style-name="Tabella3.A1" office:value-type="string">
            <text:p text:style-name="P6"/>
          </table:table-cell>
          <table:table-cell table:style-name="Tabella3.D1" office:value-type="string">
            <text:p text:style-name="P6"/>
          </table:table-cell>
        </table:table-row>
      </table:table>
      <text:list xml:id="list39386844" text:continue-numbering="true" text:style-name="WW8Num7">
        <text:list-header>
          <text:p text:style-name="P126"/>
        </text:list-header>
      </text:list>
      <text:list xml:id="list39383827" text:style-name="L10">
        <text:list-item>
          <text:p text:style-name="P128">
            <text:span text:style-name="T52">(</text:span>
            <text:span text:style-name="T49">eventualmente</text:span>
            <text:span text:style-name="T52">) che l’operatore, per soddisfare il possesso dei requisiti di cui al precedente punto 14, si avvale delle capacità del seguente soggetto:</text:span>
            <text:span text:style-name="T49"> [indicare requisito e soggetto ausiliario]__________________________________________________________</text:span>
          </text:p>
        </text:list-item>
      </text:list>
      <text:p text:style-name="P89"/>
      <text:list xml:id="list39373694" text:style-name="L11">
        <text:list-item>
          <text:p text:style-name="P101">
            <text:span text:style-name="T51">(</text:span>
            <text:span text:style-name="T50">eventualmente</text:span>
            <text:span text:style-name="T51">)</text:span>
            <text:span text:style-name="T50"> </text:span>
            <text:span text:style-name="T51">che, in caso di aggiudicazione, l’operatore intende subappaltare i seguenti </text:span>
            <text:soft-page-break/>
            <text:span text:style-name="T51">forniture/servizi o parti di forniture/servizi compresi nel contratto: _____________________________________________________________________________________________________________________________________________________________________________________________________________________________;</text:span>
          </text:p>
        </text:list-item>
      </text:list>
      <text:p text:style-name="P86">A tal fine, si indica la terna di subappaltatori, ai sensi dell’art. 105, comma 6, del D.Lgs. 50/2016:</text:p>
      <text:list xml:id="list39377182" text:style-name="WW8Num11">
        <text:list-item>
          <text:list>
            <text:list-item>
              <text:p text:style-name="P110">____________________________________________________________________</text:p>
            </text:list-item>
            <text:list-item>
              <text:p text:style-name="P110">____________________________________________________________________</text:p>
            </text:list-item>
            <text:list-item>
              <text:p text:style-name="P111">____________________________________________________________________</text:p>
            </text:list-item>
          </text:list>
        </text:list-item>
      </text:list>
      <text:list xml:id="list39364395" text:style-name="L12">
        <text:list-item>
          <text:p text:style-name="P120">
            <text:span text:style-name="T9">(</text:span>
            <text:span text:style-name="T23">solo per i Consorzi di cui all’art. 45, co. 2, lett. b) e c) del D.Lgs. n. 50/2016</text:span>
            <text:span text:style-name="T9">) che il presente consorzio partecipa alla gara per conto delle seguenti consorziate:</text:span>
          </text:p>
          <text:p text:style-name="P121">__________________________________________________________________________</text:p>
          <text:p text:style-name="P121">__________________________________________________________________________</text:p>
        </text:list-item>
      </text:list>
      <text:list xml:id="list39357842" text:style-name="L13">
        <text:list-header>
          <text:p text:style-name="P112"/>
        </text:list-header>
        <text:list-item>
          <text:p text:style-name="P132">
            <text:span text:style-name="T23">(solo per i R.T.I. o consorzi ordinari</text:span>
            <text:span text:style-name="T19">) </text:span>
            <text:span text:style-name="T9">che l’impresa alla quale, in caso di aggiudicazione, è stato/sarà conferito mandato speciale con rappresentanza o funzioni di capogruppo è la seguente: </text:span>
          </text:p>
          <text:p text:style-name="P133">__________________________________________________________________________</text:p>
          <text:p text:style-name="P133">__________________________________________________________________________</text:p>
        </text:list-item>
        <text:list-item>
          <text:p text:style-name="P106">altresì:</text:p>
        </text:list-item>
      </text:list>
      <text:list xml:id="list39368074" text:style-name="L14">
        <text:list-item>
          <text:p text:style-name="P107">di aver preso conoscenza delle condizioni locali, della viabilità di accesso, nonchè di tutte le circostanze generali e particolari suscettibili di influire sulla determinazione dell'offerta economica</text:p>
        </text:list-item>
        <text:list-item>
          <text:p text:style-name="P107">sulle condizioni contrattuali e sull'esecuzione delle attività oggetto di affidamento e di aver giudicato il servizio realizzabile ed il corrispettivo offerto nel suo complesso remunerativo;</text:p>
        </text:list-item>
        <text:list-item>
          <text:p text:style-name="P107">di accettare, senza condizione o riserva alcuna, tutte le norme e disposizioni contenute nella documentazione di gara;</text:p>
        </text:list-item>
        <text:list-item>
          <text:p text:style-name="P107">di aver tenuto conto nella formulazione dell'offerta degli oblighi e degli oneri relativi alle disposizioni in materia di sicurezza, di assicurazione, di condizioni di lavoro e di previdenza e assistenza in vigore nel luogo dove deve essere eseguito il servizio;</text:p>
        </text:list-item>
        <text:list-item>
          <text:p text:style-name="P107">
            di aver accertato l'esistenza e la reperibilità sul mercato dei beni e della manodopera da 
            <text:span text:style-name="T1">impiegare nella fornitura del servizio, in relazione ai tempi previsti per l'esecuzione dello stesso;</text:span>
          </text:p>
        </text:list-item>
        <text:list-item>
          <text:p text:style-name="P108">
            dichiara di possedere, relativamente alla tipologia del presente affidamento, tutti i requisiti 
            <text:soft-page-break/>
            di cui al 
            <text:s/>
            D.Lgs. n. 81/2008;
          </text:p>
        </text:list-item>
        <text:list-item>
          <text:p text:style-name="P109">di soddisfare il requisito di assenza di partecipazione plurima art. 48, comma 7, e art. 32, comma 4, del D.Lgs. n. 50/2016;</text:p>
        </text:list-item>
      </text:list>
      <text:p text:style-name="P26"/>
      <text:p text:style-name="P26"/>
      <text:p text:style-name="P26">* * *</text:p>
      <text:p text:style-name="P26"/>
      <text:p text:style-name="P26"/>
      <text:p text:style-name="P26"/>
      <text:p text:style-name="P87">
        <text:span text:style-name="T46">La presente dichiarazione è resa al fine della partecipazione alla procedura in oggetto</text:span>
        <text:span text:style-name="T51">; il sottoscritto dichiara di essere i</text:span>
        <text:span text:style-name="T46">nformato, ai sensi e per gli effetti del D. Lgs. n. 196/2003, che i dati raccolti saranno trattati esclusivamente nell’ambito della predetta procedura.</text:span>
      </text:p>
      <text:p text:style-name="P74">Data____________</text:p>
      <text:p text:style-name="P29">
        <text:s text:c="84"/>
        Firma digitale del dichiarante
      </text:p>
      <text:p text:style-name="P29">
        <text:s text:c="73"/>
        ____________________________
      </text:p>
      <text:p text:style-name="P80"/>
      <text:p text:style-name="P80"/>
      <text:p text:style-name="P80"/>
      <text:p text:style-name="P80">
        Si alle
        <text:span text:style-name="T1">ga:</text:span>
      </text:p>
      <text:p text:style-name="P25">
        n. ____ Documento di Gara Unico Europeo (DGUE), debitamente compilato da parte del singolo operatore o di ciascun partecipante in forma associata alla procedura, nonché da parte degli eventuali soggetti ausiliari 
        <text:s/>
        e subappaltatori;
      </text:p>
      <text:p text:style-name="P25">
        (.....) 
        <text:span text:style-name="T61">2 dichiarazioni di Istituti Bancari in originale, che attestano la solidità economica e finanziaria dell'Impresa;</text:span>
      </text:p>
      <text:p text:style-name="P25">
        <text:span text:style-name="T61">(.....) </text:span>
        <text:span text:style-name="T63">il </text:span>
        <text:span text:style-name="T64">Piano Triennale (2016/2018) di Prevenzione alla Corruzione;</text:span>
      </text:p>
      <text:p text:style-name="P25">
        <text:span text:style-name="T62">(.....) </text:span>
        <text:span text:style-name="T64">Dichiarazione sostitutiva di atto di notorietà di cui all'art. 8 del Piano Triennale (2016/2018) di Prevenzione alla Corruzione;</text:span>
      </text:p>
      <text:p text:style-name="P25">
        <text:span text:style-name="T62">(.....) </text:span>
        <text:span text:style-name="T64">garanzia provvisoria;</text:span>
      </text:p>
      <text:p text:style-name="P25">
        <text:span text:style-name="T62">(.....) </text:span>
        <text:span text:style-name="T64">dichiarazione</text:span>
        <text:span text:style-name="T63"> in originale </text:span>
        <text:span text:style-name="T64">di impegno di un fideiussore</text:span>
        <text:span text:style-name="T63">
           a rilasciare la garanzia 
          <text:s/>
          fideiussoria;
        </text:span>
      </text:p>
      <text:p text:style-name="P22">
        <text:span text:style-name="T28">
          (.....) 
          <text:s/>
        </text:span>
        <text:span text:style-name="T19">(se necessaria) </text:span>
        <text:span text:style-name="T15">procura</text:span>
        <text:span text:style-name="T9">;</text:span>
      </text:p>
      <text:p text:style-name="P22">
        <text:span text:style-name="T28">(.....) </text:span>
        <text:span text:style-name="T19">(nel caso di RTI già costituito) </text:span>
        <text:span text:style-name="T9">copia autentica del mandato collettivo irrevocabile con rappresentanza e della procura ad agire in nome e per conto del raggruppamento;</text:span>
      </text:p>
      <text:p text:style-name="P22">
        <text:span text:style-name="T28">(.....) </text:span>
        <text:span text:style-name="T19">(nel caso di RTI non ancora costituito) </text:span>
        <text:span text:style-name="T9">dichiarazione di impegno a conferire, in caso di </text:span>
        <text:span text:style-name="T9">aggiudicazione, mandato alla Capogruppo nelle forme di legge;</text:span>
      </text:p>
      <text:p text:style-name="P22">
        <text:span text:style-name="T28">(.....) </text:span>
        <text:span text:style-name="T19">(nel caso di consorzio che utilizza i requisiti delle proprie consorziate o che partecipa per conto di alcune consorziate) </text:span>
        <text:span text:style-name="T9">copia autentica dell’atto costitutivo, dello statuto e del libro soci con indicazione delle quote di partecipazione o altra eventuale documentazione dalla quale è possibile verificare il rapporto di collegamento tra il consorzio e le consorziate;</text:span>
      </text:p>
      <text:p text:style-name="P22">
        <text:span text:style-name="T28">(.....) </text:span>
        <text:span text:style-name="T19">(nel caso di GEIE) </text:span>
        <text:span text:style-name="T9">copia autentica del contratto istitutivo;</text:span>
      </text:p>
      <text:p text:style-name="P22">
        <text:span text:style-name="T28">(.....) </text:span>
        <text:span text:style-name="T19">(nel caso di aggregazioni di imprese aderenti al contratto di rete)</text:span>
        <text:span text:style-name="T9"> copia autentica del </text:span>
        <text:soft-page-break/>
        <text:span text:style-name="T9">contratto di rete;</text:span>
      </text:p>
      <text:p text:style-name="P22">
        <text:span text:style-name="T28">(.....) </text:span>
        <text:span text:style-name="T19">(nel caso di soggetti non iscritti alla CCIAA) </text:span>
        <text:span text:style-name="T9">copia autentica dell’atto costitutivo, dello statuto e altra documentazione dalla quale è possibile individuare i soggetti che ricoprono cariche sociali e la natura giuridica;</text:span>
      </text:p>
      <text:p text:style-name="P22">
        <text:span text:style-name="T28">(.....) </text:span>
        <text:span text:style-name="T19">(in caso di avvalimento) </text:span>
        <text:span text:style-name="T9">dichiarazione sottoscritta dall’impresa ausiliaria attestante il possesso dei requisiti generali di cui all’articolo 80 del D.Lgs. n. 50/2016, nonché il possesso dei requisiti tecnici e delle risorse oggetto di avvalimento; dichiarazione sottoscritta dall’impresa con cui quest’ultima si obbliga verso il concorrente e verso la stazione appaltante a mettere a disposizione per tutta la durata dell’appalto le risorse necessarie di cui è carente il concorrente; in originale o copia autentica, il contratto in virtù del quale l’impresa ausiliaria si obbliga nei confronti del concorrente a fornire i requisiti e a mettere a disposizione le risorse necessarie per tutta la durata della concessione</text:span>
        <text:span text:style-name="T15">.</text:span>
      </text:p>
      <text:p text:style-name="P48">SEZIONE “AVVERTENZE” PER GLI OPERATORI ECONOMICI</text:p>
      <text:p text:style-name="P52"/>
      <text:p text:style-name="P65">
        <text:span text:style-name="T37">1.</text:span>
        <text:span text:style-name="T38"> Le dichiarazioni di cui ai punti 7.1), 7.2) e 7.3) possono essere rese dal legale rappresentante dell’operatore economico concorrente (o ausiliario) anche per conto dei soggetti indicati all’art. 80 co. 3 del D.Lgs. n. 50/2016. In tal caso, indicare, nella tabella contenuta al punto </text:span>
        <text:span text:style-name="T42">5,</text:span>
        <text:span text:style-name="T38"> i nominativi dei seguenti soggetti per i quali si rende la dichiarazione:</text:span>
      </text:p>
      <text:list xml:id="list39359944" text:style-name="L15">
        <text:list-item>
          <text:p text:style-name="P113">se trattasi di impresa individuale, del titolare e del/i direttore/i tecnico/i;</text:p>
        </text:list-item>
        <text:list-item>
          <text:p text:style-name="P113">se si tratta di Società in nome collettivo, di tutti i soci e del/i direttore/i tecnico/i; </text:p>
        </text:list-item>
        <text:list-item>
          <text:p text:style-name="P113">se si tratta di Società in accomandita semplice, dei soci accomandatari e del/i direttore/i tecnico/i; </text:p>
        </text:list-item>
        <text:list-item>
          <text:p text:style-name="P113">per tutti gli altri tipi di società o consorzio, dei membri del consiglio di amministrazione cui sia stata conferita la legale rappresentanza, di direzione o di vigilanza, o dei soggetti muniti di poteri di rappresentanza, di direzione o di controllo, del direttore/i tecnico/i e, in caso di società con meno di quattro soci, del socio unico persona fisica ovvero del socio di maggioranza. Nel caso di società nelle quali siano presenti due soli soci, ciascuno in possesso del cinquanta per cento della partecipazione azionaria, le dichiarazioni devono essere rese da entrambi i soci. </text:p>
        </text:list-item>
      </text:list>
      <text:p text:style-name="P10">
        <text:span text:style-name="T38">Indicare, nell’apposita tabella contenuta al punto</text:span>
        <text:span text:style-name="T42"> 6</text:span>
        <text:span text:style-name="T38">, anche i nominativi dei soggetti di cui sopra cessati dalla carica nell’anno antecedente la data di pubblicazione del bando di gara; in caso di incorporazione, fusione societaria, cessione/affitto d’azienda o ramo d’azienda, indicare anche gli amministratori e direttori tecnici che hanno operato presso la società incorporata, fusasi o che ha ceduto/affittato l’azienda o il ramo d’azienda nell’anno antecedente la data di pubblicazione del bando di gara ed i soggetti cessati dalle relative cariche nel medesimo periodo.</text:span>
      </text:p>
      <text:p text:style-name="P28">
        <text:span text:style-name="T40">In alternativa</text:span>
        <text:span text:style-name="T38">, </text:span>
        <text:span text:style-name="T39">l’impresa dovrà presentare una singola autocertificazione da parte di ciascuno dei soggetti sopra indicati (utilizzare i moduli B e C)</text:span>
        <text:span text:style-name="T41">.</text:span>
      </text:p>
      <text:list xml:id="list39368642" text:continue-list="list39377182" text:style-name="WW8Num11">
        <text:list-item>
          <text:list>
            <text:list-item>
              <text:list>
                <text:list-header>
                  <text:p text:style-name="P116">In caso di ATI/consorzi ordinari costituiti, il firmatario della presente istanza può rendere le dichiarazioni di cui ai punti 7.1), 7.2) e 7.3) con riferimento a tutte le imprese associate/consorziate. Pertanto, in tal caso, indicare i nominativi dei soggetti per i quali si rende la dichiarazione specificando l’impresa a cui afferiscono.</text:p>
                  <text:p text:style-name="P116">In caso di ATI/consorzi ordinari da costituirsi, ogni impresa raggruppanda/consorzianda dovrà compilare e sottoscrivere il proprio modello di domanda di partecipazione.</text:p>
                  <text:p text:style-name="P116">In caso di consorzi ex art. 45, co. 2, lett. b) e c), il firmatario della presente istanza può rendere le dichiarazioni di cui ai punti 7.1), 7.2) e 7.3) oltreché per il consorzio, anche con riferimento alle consorziate per le quali il consorzio partecipa/consorziate esecutrici. Pertanto indicare i nominativi dei soggetti per i quali si rende la dichiarazione specificando l’impresa a cui afferiscono.</text:p>
                  <text:p text:style-name="P116">Con riferimento ai GEIE si precisa che l’istanza e le dichiarazioni possono essere rese in analogia con quanto indicato per le ATI.</text:p>
                  <text:p text:style-name="P117">In caso di aggregazione di imprese aderenti al contratto di rete:</text:p>
                </text:list-header>
              </text:list>
            </text:list-item>
          </text:list>
        </text:list-item>
      </text:list>
      <text:list xml:id="list39357868" text:style-name="WW8Num6">
        <text:list-item>
          <text:p text:style-name="P114">se la rete è dotata di un organo comune con potere di rappresentanza e di soggettività giuridica, ai sensi dell’art. 3, comma 4-quater, del d.l. 10/02/2009, n. 5, convertito, con modificazioni, dalla legge 9 aprile 2009, n.33, le dichiarazioni richieste possono essere effettuate dal legale rappresentante dell’operatore economico che riveste le funzioni di organo comune utilizzando il modello dichiarazioni in analogia all’ATI costituita;</text:p>
        </text:list-item>
        <text:list-item>
          <text:p text:style-name="P114">se la rete è dotata di un organo comune con potere di rappresentanza ma è priva di soggettività giuridica ai sensi dell’art. 3, comma 4-quater, del d.l. 10/02/2009, n. 5, dall’impresa che riveste le funzioni di organo comune nonché da ognuna delle imprese aderenti al contratto di rete che partecipano alla gara utilizzando ciascuna per proprio conto il modello dichiarazioni in analogia all’ATI non costituita;</text:p>
        </text:list-item>
        <text:list-item>
          <text:p text:style-name="P114">
            se la rete è dotata di un organo comune privo del potere di rappresentanza o se la rete è sprovvista di organo comune, ovvero, se l’organo comune è privo dei requisiti di qualificazione richiesti per assumere la veste di mandataria, dal legale rappresentante dell’impresa aderente alla rete che riveste la qualifica di mandataria (che utilizzerà il 
            <text:soft-page-break/>
            modello dichiarazioni in analogia all’ATI costituita), ovvero, in caso di partecipazione nelle forme del raggruppamento da costituirsi, da ognuna delle imprese aderenti al contratto di rete che partecipano alla gara utilizzando ciascuna per proprio conto il modello dichiarazioni in analogia all’ATI non costituita.
          </text:p>
        </text:list-item>
      </text:list>
      <text:p text:style-name="P44"/>
      <text:p text:style-name="P10">
        <text:span text:style-name="T37">2.</text:span>
        <text:span text:style-name="T38"> L’indicazione dell’operatore è necessaria in caso di dichiarazioni uniche presentate da parte di ATI costituite per conto di tutte le imprese associate, da parte di Consorzi ordinari costituiti per conto di tutte consorziate, da parte di Consorzi ex art. 45, co. 2, lett. b) o lett. c) per conto della/e consorziata/e esecutrici.</text:span>
      </text:p>
      <text:p text:style-name="P9"/>
      <text:p text:style-name="P10">
        <text:span text:style-name="T37">3.</text:span>
        <text:span text:style-name="T38">
           In caso di concordato preventivo con continuità aziendale, il concorrente deve a pena di esclusione: 
          <text:s/>
        </text:span>
      </text:p>
      <text:list xml:id="list39382930" text:style-name="L16">
        <text:list-item>
          <text:p text:style-name="P115">dichiarare di avere depositato il ricorso per l’ammissione alla procedura di concordato preventivo con continuità aziendale, di cui all’art. 186-bis del R.D. 16 marzo 1942, n. 267, e di essere stato autorizzato alla partecipazione a procedure per l’affidamento di contratti pubblici dal Tribunale di …………………… [inserire riferimenti autorizzazione, n., data, ecc.] …………………………………………………………….; </text:p>
          <text:p text:style-name="P115">ovvero </text:p>
        </text:list-item>
        <text:list-item>
          <text:p text:style-name="P115">di trovarsi in stato di concordato preventivo con continuità aziendale, di cui all’art. 186-bis del R.D. 16 marzo 1942, n. 267, giusto decreto del Tribunale di ……..………… del ……….………;</text:p>
        </text:list-item>
        <text:list-item>
          <text:p text:style-name="P115">dichiarare di non partecipare alla presente gara quale impresa mandataria di un raggruppamento di imprese; </text:p>
        </text:list-item>
        <text:list-item>
          <text:p text:style-name="P115">allegare i seguenti documenti:</text:p>
        </text:list-item>
      </text:list>
      <text:p text:style-name="P54">
        
        <text:tab/>
        relazione di un professionista in possesso dei requisiti di cui all’art. 67, lett. d), del R.D. 16 marzo 1942, n. 267, che attesta la conformità al piano di risanamento e la ragionevole capacità di adempimento del contratto;
      </text:p>
      <text:p text:style-name="P54">
        
        <text:tab/>
        dichiarazione sostitutiva con la quale il concorrente indica l’operatore economico che, in qualità di impresa ausiliaria, metterà a disposizione, per tutta la durata dell’appalto, le risorse e i requisiti di capacità finanziaria, tecnica, economica nonché di certificazione richiesti per l’affidamento dell’appalto e potrà subentrare in caso di fallimento nel corso della gara oppure dopo la stipulazione del contratto, ovvero nel caso in cui non sia più in grado per qualsiasi ragione di dare regolare esecuzione all’appalto;
      </text:p>
      <text:p text:style-name="P54">
        
        <text:tab/>
        dichiarazione sostitutiva con la quale il legale rappresentante di altro operatore economico, in qualità di ausiliaria:
      </text:p>
      <text:p text:style-name="P55">
        1)
        <text:tab/>
        attesta il possesso, in capo all’impresa ausiliaria, dei requisiti generali di cui all’art. 80 del Codice, l’inesistenza di una delle cause di divieto, decadenza o sospensione di cui all’art. 67 del d.lgs. 6 settembre 2011, n. 159 e di cui all’art. 53, comma 16-ter, del D.Lgs. n. 165 del 2001, e il possesso di tutte le risorse e i requisiti di capacità finanziaria, tecnica, economica nonché di certificazione richiesti per l’affidamento dell’appalto;
      </text:p>
      <text:p text:style-name="P55">
        2)
        <text:tab/>
        si obbliga verso il concorrente e verso la stazione appaltante a mettere a disposizione, per tutta la durata dell’appalto, le risorse necessarie all’esecuzione del contratto ed a subentrare all’impresa ausiliata nel caso in cui questa fallisca nel corso della gara oppure dopo la stipulazione del contratto, ovvero non sia più in grado per qualsiasi ragione di dare regolare esecuzione all’appalto;
      </text:p>
      <text:p text:style-name="P55">
        3)
        <text:tab/>
        attesta che l’impresa ausiliaria non partecipa alla gara in proprio o associata o consorziata ai sensi dell’art. 45 del Codice;
      </text:p>
      <text:p text:style-name="P53">
        
        <text:tab/>
        contratto, in virtù del quale l’impresa ausiliaria si obbliga, nei confronti del concorrente, a fornire i requisiti e a mettere a disposizione tutte le risorse necessarie all’esecuzione del contratto per tutta la durata dell’appalto e a subentrare allo stesso in caso di fallimento oppure, in caso di avvalimento nei confronti di una impresa che appartiene al medesimo gruppo, dichiarazione sostitutiva attestante il legame giuridico ed economico esistente nel gruppo.
      </text:p>
    </office:text>
  </office:body>
</office:document-content>
</file>

<file path=meta.xml><?xml version="1.0" encoding="utf-8"?>
<office:document-meta xmlns:office="urn:oasis:names:tc:opendocument:xmlns:office:1.0" xmlns:xlink="http://www.w3.org/1999/xlink" xmlns:dc="http://purl.org/dc/elements/1.1/" xmlns:meta="urn:oasis:names:tc:opendocument:xmlns:meta:1.0" xmlns:ooo="http://openoffice.org/2004/office" xmlns:grddl="http://www.w3.org/2003/g/data-view#" office:version="1.2" grddl:transformation="http://docs.oasis-open.org/office/1.2/xslt/odf2rdf.xsl">
  <office:meta>
    <meta:creation-date>2009-04-16T11:32:02.64</meta:creation-date>
    <meta:editing-duration>PT21H28M03S</meta:editing-duration>
    <meta:editing-cycles>173</meta:editing-cycles>
    <meta:generator>OpenOffice.org/3.2$Win32 OpenOffice.org_project/320m18$Build-9502</meta:generator>
    <dc:date>2016-09-13T19:20:04.24</dc:date>
    <dc:creator>Rosella Paganini</dc:creator>
    <meta:document-statistic meta:table-count="3" meta:image-count="0" meta:object-count="0" meta:page-count="13" meta:paragraph-count="219" meta:word-count="4774" meta:character-count="36607"/>
    <meta:user-defined meta:name="Info 1"/>
    <meta:user-defined meta:name="Info 2"/>
    <meta:user-defined meta:name="Info 3"/>
    <meta:user-defined meta:name="Info 4"/>
  </office:meta>
</office:document-meta>
</file>

<file path=settings.xml><?xml version="1.0" encoding="utf-8"?>
<office:document-settings xmlns:office="urn:oasis:names:tc:opendocument:xmlns:office:1.0" xmlns:xlink="http://www.w3.org/1999/xlink" xmlns:config="urn:oasis:names:tc:opendocument:xmlns:config:1.0" xmlns:ooo="http://openoffice.org/2004/office" office:version="1.2">
  <office:settings>
    <config:config-item-set config:name="ooo:view-settings">
      <config:config-item config:name="ViewAreaTop" config:type="int">0</config:config-item>
      <config:config-item config:name="ViewAreaLeft" config:type="int">0</config:config-item>
      <config:config-item config:name="ViewAreaWidth" config:type="int">25799</config:config-item>
      <config:config-item config:name="ViewAreaHeight" config:type="int">14474</config:config-item>
      <config:config-item config:name="ShowRedlineChanges" config:type="boolean">true</config:config-item>
      <config:config-item config:name="InBrowseMode" config:type="boolean">false</config:config-item>
      <config:config-item-map-indexed config:name="Views">
        <config:config-item-map-entry>
          <config:config-item config:name="ViewId" config:type="string">view2</config:config-item>
          <config:config-item config:name="ViewLeft" config:type="int">13894</config:config-item>
          <config:config-item config:name="ViewTop" config:type="int">8601</config:config-item>
          <config:config-item config:name="VisibleLeft" config:type="int">0</config:config-item>
          <config:config-item config:name="VisibleTop" config:type="int">0</config:config-item>
          <config:config-item config:name="VisibleRight" config:type="int">25797</config:config-item>
          <config:config-item config:name="VisibleBottom" config:type="int">14473</config:config-item>
          <config:config-item config:name="ZoomType" config:type="short">0</config:config-item>
          <config:config-item config:name="ViewLayoutColumns" config:type="short">0</config:config-item>
          <config:config-item config:name="ViewLayoutBookMode" config:type="boolean">false</config:config-item>
          <config:config-item config:name="ZoomFactor" config:type="short">100</config:config-item>
          <config:config-item config:name="IsSelectedFrame" config:type="boolean">false</config:config-item>
        </config:config-item-map-entry>
      </config:config-item-map-indexed>
    </config:config-item-set>
    <config:config-item-set config:name="ooo:configuration-settings">
      <config:config-item config:name="AddParaSpacingToTableCells" config:type="boolean">true</config:config-item>
      <config:config-item config:name="PrintPaperFromSetup" config:type="boolean">false</config:config-item>
      <config:config-item config:name="IsKernAsianPunctuation" config:type="boolean">false</config:config-item>
      <config:config-item config:name="PrintReversed" config:type="boolean">false</config:config-item>
      <config:config-item config:name="LinkUpdateMode" config:type="short">1</config:config-item>
      <config:config-item config:name="DoNotCaptureDrawObjsOnPage" config:type="boolean">false</config:config-item>
      <config:config-item config:name="SaveVersionOnClose" config:type="boolean">false</config:config-item>
      <config:config-item config:name="PrintEmptyPages" config:type="boolean">true</config:config-item>
      <config:config-item config:name="PrintSingleJobs" config:type="boolean">false</config:config-item>
      <config:config-item config:name="AllowPrintJobCancel" config:type="boolean">true</config:config-item>
      <config:config-item config:name="AddFrameOffsets" config:type="boolean">false</config:config-item>
      <config:config-item config:name="PrintLeftPages" config:type="boolean">true</config:config-item>
      <config:config-item config:name="PrintTables" config:type="boolean">true</config:config-item>
      <config:config-item config:name="ProtectForm" config:type="boolean">false</config:config-item>
      <config:config-item config:name="ChartAutoUpdate" config:type="boolean">true</config:config-item>
      <config:config-item config:name="PrintControls" config:type="boolean">true</config:config-item>
      <config:config-item config:name="PrinterSetup" config:type="base64Binary"/>
      <config:config-item config:name="CurrentDatabaseDataSource" config:type="string"/>
      <config:config-item config:name="LoadReadonly" config:type="boolean">false</config:config-item>
      <config:config-item config:name="CurrentDatabaseCommand" config:type="string"/>
      <config:config-item config:name="ConsiderTextWrapOnObjPos" config:type="boolean">false</config:config-item>
      <config:config-item config:name="ApplyUserData" config:type="boolean">true</config:config-item>
      <config:config-item config:name="AddParaTableSpacing" config:type="boolean">true</config:config-item>
      <config:config-item config:name="FieldAutoUpdate" config:type="boolean">true</config:config-item>
      <config:config-item config:name="IgnoreFirstLineIndentInNumbering" config:type="boolean">false</config:config-item>
      <config:config-item config:name="TabsRelativeToIndent" config:type="boolean">true</config:config-item>
      <config:config-item config:name="IgnoreTabsAndBlanksForLineCalculation" config:type="boolean">false</config:config-item>
      <config:config-item config:name="PrintAnnotationMode" config:type="short">0</config:config-item>
      <config:config-item config:name="AddParaTableSpacingAtStart" config:type="boolean">true</config:config-item>
      <config:config-item config:name="UseOldPrinterMetrics" config:type="boolean">false</config:config-item>
      <config:config-item config:name="TableRowKeep" config:type="boolean">false</config:config-item>
      <config:config-item config:name="PrinterName" config:type="string"/>
      <config:config-item config:name="PrintFaxName" config:type="string"/>
      <config:config-item config:name="UnxForceZeroExtLeading" config:type="boolean">false</config:config-item>
      <config:config-item config:name="PrintTextPlaceholder" config:type="boolean">false</config:config-item>
      <config:config-item config:name="DoNotJustifyLinesWithManualBreak" config:type="boolean">false</config:config-item>
      <config:config-item config:name="PrintRightPages" config:type="boolean">true</config:config-item>
      <config:config-item config:name="CharacterCompressionType" config:type="short">0</config:config-item>
      <config:config-item config:name="UseFormerTextWrapping" config:type="boolean">false</config:config-item>
      <config:config-item config:name="IsLabelDocument" config:type="boolean">false</config:config-item>
      <config:config-item config:name="AlignTabStopPosition" config:type="boolean">true</config:config-item>
      <config:config-item config:name="PrintHiddenText" config:type="boolean">false</config:config-item>
      <config:config-item config:name="DoNotResetParaAttrsForNumFont" config:type="boolean">false</config:config-item>
      <config:config-item config:name="PrintPageBackground" config:type="boolean">true</config:config-item>
      <config:config-item config:name="CurrentDatabaseCommandType" config:type="int">0</config:config-item>
      <config:config-item config:name="OutlineLevelYieldsNumbering" config:type="boolean">false</config:config-item>
      <config:config-item config:name="PrintProspect" config:type="boolean">false</config:config-item>
      <config:config-item config:name="PrintGraphics" config:type="boolean">true</config:config-item>
      <config:config-item config:name="SaveGlobalDocumentLinks" config:type="boolean">false</config:config-item>
      <config:config-item config:name="PrintProspectRTL" config:type="boolean">false</config:config-item>
      <config:config-item config:name="UseFormerLineSpacing" config:type="boolean">false</config:config-item>
      <config:config-item config:name="AddExternalLeading" config:type="boolean">true</config:config-item>
      <config:config-item config:name="UseFormerObjectPositioning" config:type="boolean">false</config:config-item>
      <config:config-item config:name="RedlineProtectionKey" config:type="base64Binary"/>
      <config:config-item config:name="ClipAsCharacterAnchoredWriterFlyFrames" config:type="boolean">false</config:config-item>
      <config:config-item config:name="UseOldNumbering" config:type="boolean">false</config:config-item>
      <config:config-item config:name="PrintDrawings" config:type="boolean">true</config:config-item>
      <config:config-item config:name="PrinterIndependentLayout" config:type="string">high-resolution</config:config-item>
      <config:config-item config:name="TabAtLeftIndentForParagraphsInList" config:type="boolean">false</config:config-item>
      <config:config-item config:name="PrintBlackFonts" config:type="boolean">false</config:config-item>
      <config:config-item config:name="UpdateFromTemplate" config:type="boolean">true</config:config-item>
    </config:config-item-set>
  </office:settings>
</office:document-settings>
</file>

<file path=styles.xml><?xml version="1.0" encoding="utf-8"?>
<office:document-styles xmlns:office="urn:oasis:names:tc:opendocument:xmlns:office:1.0" xmlns:style="urn:oasis:names:tc:opendocument:xmlns:style:1.0" xmlns:text="urn:oasis:names:tc:opendocument:xmlns:text:1.0" xmlns:table="urn:oasis:names:tc:opendocument:xmlns:table:1.0" xmlns:draw="urn:oasis:names:tc:opendocument:xmlns:drawing:1.0" xmlns:fo="urn:oasis:names:tc:opendocument:xmlns:xsl-fo-compatible:1.0" xmlns:xlink="http://www.w3.org/1999/xlink" xmlns:dc="http://purl.org/dc/elements/1.1/" xmlns:meta="urn:oasis:names:tc:opendocument:xmlns:meta:1.0" xmlns:number="urn:oasis:names:tc:opendocument:xmlns:datastyle:1.0" xmlns:svg="urn:oasis:names:tc:opendocument:xmlns:svg-compatible:1.0" xmlns:chart="urn:oasis:names:tc:opendocument:xmlns:chart:1.0" xmlns:dr3d="urn:oasis:names:tc:opendocument:xmlns:dr3d:1.0" xmlns:math="http://www.w3.org/1998/Math/MathML" xmlns:form="urn:oasis:names:tc:opendocument:xmlns:form:1.0" xmlns:script="urn:oasis:names:tc:opendocument:xmlns:script:1.0" xmlns:ooo="http://openoffice.org/2004/office" xmlns:ooow="http://openoffice.org/2004/writer" xmlns:oooc="http://openoffice.org/2004/calc" xmlns:dom="http://www.w3.org/2001/xml-events" xmlns:rpt="http://openoffice.org/2005/report" xmlns:of="urn:oasis:names:tc:opendocument:xmlns:of:1.2" xmlns:xhtml="http://www.w3.org/1999/xhtml" xmlns:grddl="http://www.w3.org/2003/g/data-view#" office:version="1.2" grddl:transformation="http://docs.oasis-open.org/office/1.2/xslt/odf2rdf.xsl">
  <office:font-face-decls>
    <style:font-face style:name="Marlett" svg:font-family="Marlett" style:font-pitch="variable" style:font-charset="x-symbol"/>
    <style:font-face style:name="Wingdings" svg:font-family="Wingdings" style:font-pitch="variable" style:font-charset="x-symbol"/>
    <style:font-face style:name="Symbol" svg:font-family="Symbol" style:font-family-generic="roman" style:font-pitch="variable" style:font-charset="x-symbol"/>
    <style:font-face style:name="Calibri" svg:font-family="Calibri, Bold"/>
    <style:font-face style:name="OpenSymbol" svg:font-family="OpenSymbol"/>
    <style:font-face style:name="Tahoma1" svg:font-family="Tahoma"/>
    <style:font-face style:name="Times-Bold" svg:font-family="Times-Bold"/>
    <style:font-face style:name="Times-Roman" svg:font-family="Times-Roman, 'Times New Roman'"/>
    <style:font-face style:name="TimesNewRoman" svg:font-family="TimesNewRoman, 'Times New Roman'"/>
    <style:font-face style:name="Courier New" svg:font-family="'Courier New'" style:font-family-generic="modern"/>
    <style:font-face style:name="PalatinoLinotype" svg:font-family="PalatinoLinotype" style:font-family-generic="roman"/>
    <style:font-face style:name="Verdana1" svg:font-family="Verdana" style:font-family-generic="swiss"/>
    <style:font-face style:name="Courier New1" svg:font-family="'Courier New'" style:font-family-generic="modern" style:font-pitch="fixed"/>
    <style:font-face style:name="Garamond" svg:font-family="Garamond" style:font-family-generic="roman" style:font-pitch="variable"/>
    <style:font-face style:name="Times New Roman" svg:font-family="'Times New Roman'" style:font-family-generic="roman" style:font-pitch="variable"/>
    <style:font-face style:name="Arial" svg:font-family="Arial" style:font-family-generic="swiss" style:font-pitch="variable"/>
    <style:font-face style:name="Arial Unicode MS" svg:font-family="'Arial Unicode MS'" style:font-family-generic="swiss" style:font-pitch="variable"/>
    <style:font-face style:name="Calibri1" svg:font-family="Calibri" style:font-family-generic="swiss" style:font-pitch="variable"/>
    <style:font-face style:name="Tahoma2" svg:font-family="Tahoma" style:font-family-generic="swiss" style:font-pitch="variable"/>
    <style:font-face style:name="Trebuchet MS" svg:font-family="'Trebuchet MS'" style:font-family-generic="swiss" style:font-pitch="variable"/>
    <style:font-face style:name="Verdana" svg:font-family="Verdana" style:font-family-generic="swiss" style:font-pitch="variable"/>
    <style:font-face style:name="Andale Sans UI" svg:font-family="'Andale Sans UI'" style:font-family-generic="system" style:font-pitch="variable"/>
    <style:font-face style:name="Tahoma" svg:font-family="Tahoma" style:font-family-generic="system" style:font-pitch="variable"/>
  </office:font-face-decls>
  <office:styles>
    <style:default-style style:family="graphic">
      <style:graphic-properties fo:wrap-option="no-wrap" draw:shadow-offset-x="0.3cm" draw:shadow-offset-y="0.3cm" draw:start-line-spacing-horizontal="0.283cm" draw:start-line-spacing-vertical="0.283cm" draw:end-line-spacing-horizontal="0.283cm" draw:end-line-spacing-vertical="0.283cm" style:flow-with-text="false"/>
      <style:paragraph-properties style:text-autospace="ideograph-alpha" style:line-break="strict" style:writing-mode="lr-tb" style:font-independent-line-spacing="false">
        <style:tab-stops/>
      </style:paragraph-properties>
      <style:text-properties style:use-window-font-color="true" fo:font-size="12pt" fo:language="de" fo:country="DE" style:letter-kerning="true" style:font-size-asian="12pt" style:language-asian="ja" style:country-asian="JP" style:font-size-complex="12pt" style:language-complex="fa" style:country-complex="IR"/>
    </style:default-style>
    <style:default-style style:family="paragraph">
      <style:paragraph-properties fo:hyphenation-ladder-count="no-limit" style:text-autospace="ideograph-alpha" style:punctuation-wrap="hanging" style:line-break="strict" style:tab-stop-distance="1.245cm" style:writing-mode="page"/>
      <style:text-properties style:use-window-font-color="true" style:font-name="Times New Roman" fo:font-size="12pt" fo:language="de" fo:country="DE" style:letter-kerning="true" style:font-name-asian="Andale Sans UI" style:font-size-asian="12pt" style:language-asian="ja" style:country-asian="JP" style:font-name-complex="Tahoma" style:font-size-complex="12pt" style:language-complex="fa" style:country-complex="IR" fo:hyphenate="false" fo:hyphenation-remain-char-count="2" fo:hyphenation-push-char-count="2"/>
    </style:default-style>
    <style:default-style style:family="table">
      <style:table-properties table:border-model="collapsing"/>
    </style:default-style>
    <style:default-style style:family="table-row">
      <style:table-row-properties fo:keep-together="auto"/>
    </style:default-style>
    <style:style style:name="Standard" style:family="paragraph" style:class="text">
      <style:text-properties fo:language="zxx" fo:country="none" style:language-asian="zxx" style:country-asian="none" style:language-complex="zxx" style:country-complex="none"/>
    </style:style>
    <style:style style:name="Heading" style:family="paragraph" style:parent-style-name="Standard" style:next-style-name="Text_20_body" style:class="text">
      <style:paragraph-properties fo:margin-top="0.423cm" fo:margin-bottom="0.212cm" fo:keep-with-next="always"/>
      <style:text-properties style:font-name="Arial" fo:font-size="14pt" style:font-name-asian="Andale Sans UI" style:font-size-asian="14pt" style:font-name-complex="Tahoma" style:font-size-complex="14pt"/>
    </style:style>
    <style:style style:name="Text_20_body" style:display-name="Text body" style:family="paragraph" style:parent-style-name="Standard" style:class="text">
      <style:paragraph-properties fo:margin-top="0cm" fo:margin-bottom="0.212cm"/>
    </style:style>
    <style:style style:name="List" style:family="paragraph" style:parent-style-name="Text_20_body" style:class="list">
      <style:text-properties style:font-name-complex="Tahoma1"/>
    </style:style>
    <style:style style:name="Caption" style:family="paragraph" style:parent-style-name="Standard" style:class="extra">
      <style:paragraph-properties fo:margin-top="0.212cm" fo:margin-bottom="0.212cm" text:number-lines="false" text:line-number="0"/>
      <style:text-properties fo:font-size="12pt" fo:font-style="italic" style:font-size-asian="12pt" style:font-style-asian="italic" style:font-name-complex="Tahoma1" style:font-size-complex="12pt" style:font-style-complex="italic"/>
    </style:style>
    <style:style style:name="Index" style:family="paragraph" style:parent-style-name="Standard" style:class="index">
      <style:paragraph-properties text:number-lines="false" text:line-number="0"/>
      <style:text-properties style:font-name-complex="Tahoma1"/>
    </style:style>
    <style:style style:name="sche_5f_3" style:display-name="sche_3" style:family="paragraph">
      <style:paragraph-properties fo:text-align="justify" style:justify-single-word="false" fo:orphans="0" fo:widows="0" fo:hyphenation-ladder-count="no-limit" style:text-autospace="none"/>
      <style:text-properties style:use-window-font-color="true" style:font-name="Times New Roman" fo:font-size="10pt" fo:language="en" fo:country="US" style:font-name-asian="Arial" style:font-size-asian="10pt" style:language-asian="zh" style:country-asian="CN" style:font-name-complex="Times New Roman" style:font-size-complex="10pt" style:language-complex="ar" style:country-complex="SA" fo:hyphenate="false" fo:hyphenation-remain-char-count="2" fo:hyphenation-push-char-count="2"/>
    </style:style>
    <style:style style:name="Text_20_body_20_indent" style:display-name="Text body indent" style:family="paragraph" style:parent-style-name="Standard" style:class="text">
      <style:paragraph-properties fo:margin-left="0.501cm" fo:margin-right="0cm" fo:margin-top="0cm" fo:margin-bottom="0.106cm" fo:text-align="justify" style:justify-single-word="false" fo:text-indent="0cm" style:auto-text-indent="false">
        <style:tab-stops>
          <style:tab-stop style:position="1cm"/>
          <style:tab-stop style:position="13.252cm" style:type="center"/>
        </style:tab-stops>
      </style:paragraph-properties>
      <style:text-properties style:font-name="Arial" fo:font-size="11pt" style:font-size-asian="11pt"/>
    </style:style>
    <style:style style:name="Footnote" style:family="paragraph" style:parent-style-name="Standard" style:class="extra">
      <style:paragraph-properties fo:margin-left="0.499cm" fo:margin-right="0cm" fo:text-indent="-0.499cm" style:auto-text-indent="false" text:number-lines="false" text:line-number="0"/>
      <style:text-properties fo:font-size="10pt" style:font-size-asian="10pt" style:font-size-complex="10pt"/>
    </style:style>
    <style:style style:name="Normale_20__28_Web_29_" style:display-name="Normale (Web)" style:family="paragraph" style:parent-style-name="Standard">
      <style:paragraph-properties fo:margin-top="0.494cm" fo:margin-bottom="0.21cm"/>
      <style:text-properties style:font-name="Arial Unicode MS" style:font-name-asian="Arial Unicode MS" style:font-name-complex="Arial Unicode MS"/>
    </style:style>
    <style:style style:name="Body_20_Text_20_3" style:display-name="Body Text 3" style:family="paragraph" style:parent-style-name="Standard">
      <style:paragraph-properties fo:text-align="justify" style:justify-single-word="false" style:text-autospace="none" style:punctuation-wrap="simple" style:vertical-align="baseline"/>
      <style:text-properties fo:font-size="12pt" style:font-size-asian="12pt"/>
    </style:style>
    <style:style style:name="Table_20_Contents" style:display-name="Table Contents" style:family="paragraph" style:parent-style-name="Standard" style:class="extra">
      <style:paragraph-properties text:number-lines="false" text:line-number="0"/>
    </style:style>
    <style:style style:name="Default" style:family="paragraph">
      <style:paragraph-properties fo:orphans="0" fo:widows="0" fo:hyphenation-ladder-count="no-limit" style:text-autospace="none"/>
      <style:text-properties fo:color="#000000" style:font-name="Verdana" fo:font-size="12pt" fo:language="it" fo:country="IT" style:font-name-asian="Arial" style:font-size-asian="12pt" style:language-asian="zh" style:country-asian="CN" style:font-name-complex="Times New Roman" style:font-size-complex="12pt" style:language-complex="ar" style:country-complex="SA" fo:hyphenate="false" fo:hyphenation-remain-char-count="2" fo:hyphenation-push-char-count="2"/>
    </style:style>
    <style:style style:name="CM7" style:family="paragraph" style:parent-style-name="Default" style:next-style-name="Default">
      <style:paragraph-properties style:line-height-at-least="0.376cm"/>
      <style:text-properties fo:color="#000000"/>
    </style:style>
    <style:style style:name="Header" style:family="paragraph" style:parent-style-name="Standard" style:class="extra">
      <style:paragraph-properties fo:margin-top="0cm" fo:margin-bottom="0cm" fo:line-height="100%"/>
    </style:style>
    <style:style style:name="Footer" style:family="paragraph" style:parent-style-name="Standard" style:class="extra">
      <style:paragraph-properties fo:margin-top="0cm" fo:margin-bottom="0cm" fo:line-height="100%"/>
    </style:style>
    <style:style style:name="Paragrafo_20_elenco" style:display-name="Paragrafo elenco" style:family="paragraph" style:parent-style-name="Standard">
      <style:paragraph-properties fo:margin-left="1.27cm" fo:margin-right="0cm" fo:text-indent="0cm" style:auto-text-indent="false"/>
    </style:style>
    <style:style style:name="Rub2" style:family="paragraph" style:parent-style-name="Standard" style:next-style-name="Standard">
      <style:paragraph-properties fo:margin-left="0cm" fo:margin-right="-1.051cm" fo:text-indent="0cm" style:auto-text-indent="false">
        <style:tab-stops>
          <style:tab-stop style:position="1.251cm"/>
          <style:tab-stop style:position="10.001cm"/>
          <style:tab-stop style:position="11.753cm"/>
          <style:tab-stop style:position="12.502cm"/>
        </style:tab-stops>
      </style:paragraph-properties>
      <style:text-properties fo:font-variant="small-caps" fo:font-size="10pt" style:font-size-asian="10pt" style:font-size-complex="10pt"/>
    </style:style>
    <style:style style:name="WW8Num3z0" style:family="text">
      <style:text-properties fo:font-style="normal" fo:font-weight="bold" style:font-style-asian="normal" style:font-weight-asian="bold"/>
    </style:style>
    <style:style style:name="WW8Num4z1" style:family="text">
      <style:text-properties style:font-name="Courier New"/>
    </style:style>
    <style:style style:name="Footnote_20_Symbol" style:display-name="Footnote Symbol" style:family="text">
      <style:text-properties style:text-position="super 58%"/>
    </style:style>
    <style:style style:name="WW8Num7z0" style:family="text">
      <style:text-properties style:font-name="Arial" fo:font-size="11pt" fo:font-style="normal" style:text-underline-style="none" fo:font-weight="normal" style:font-size-asian="11pt" style:font-style-asian="normal" style:font-weight-asian="normal"/>
    </style:style>
    <style:style style:name="WW8Num5z0" style:family="text">
      <style:text-properties fo:font-style="normal" fo:font-weight="bold" style:font-style-asian="normal" style:font-weight-asian="bold"/>
    </style:style>
    <style:style style:name="WW8Num6z0" style:family="text">
      <style:text-properties style:font-name="Courier New" fo:font-size="11pt" fo:font-style="normal" style:text-underline-style="none" fo:font-weight="normal" style:font-size-asian="11pt" style:font-style-asian="normal" style:font-weight-asian="normal"/>
    </style:style>
    <style:style style:name="Footnote_20_anchor" style:display-name="Footnote anchor" style:family="text">
      <style:text-properties style:text-position="super 58%"/>
    </style:style>
    <style:style style:name="Numbering_20_Symbols" style:display-name="Numbering Symbols" style:family="text"/>
    <style:style style:name="Bullet_20_Symbols" style:display-name="Bullet Symbols" style:family="text">
      <style:text-properties style:font-name="OpenSymbol" fo:font-style="normal" fo:font-weight="normal" style:font-name-asian="OpenSymbol" style:font-style-asian="normal" style:font-weight-asian="normal" style:font-name-complex="OpenSymbol" style:font-style-complex="normal" style:font-weight-complex="normal"/>
    </style:style>
    <style:style style:name="WW8Num1z0" style:family="text">
      <style:text-properties fo:font-weight="bold" style:font-weight-asian="bold" style:font-name-complex="PalatinoLinotype"/>
    </style:style>
    <style:style style:name="Bullet_20_Symbols_20__28_user_29_" style:display-name="Bullet Symbols (user)" style:family="text"/>
    <style:style style:name="WW8Num2z0" style:family="text">
      <style:text-properties fo:font-style="normal" fo:font-weight="bold" style:font-style-asian="normal" style:font-weight-asian="bold"/>
    </style:style>
    <style:style style:name="Internet_20_link" style:display-name="Internet link" style:family="text">
      <style:text-properties fo:color="#000080" fo:language="zxx" fo:country="none" style:text-underline-style="solid" style:text-underline-width="auto" style:text-underline-color="font-color" style:language-asian="zxx" style:country-asian="none" style:language-complex="zxx" style:country-complex="none"/>
    </style:style>
    <style:style style:name="WW8Num13z0" style:family="text">
      <style:text-properties style:font-name="Times New Roman" style:font-name-asian="Times New Roman" style:font-name-complex="Times New Roman"/>
    </style:style>
    <style:style style:name="WW8Num13z1" style:family="text">
      <style:text-properties style:font-name="Courier New" style:font-name-complex="Courier New"/>
    </style:style>
    <style:style style:name="WW8Num13z2" style:family="text">
      <style:text-properties style:font-name="Wingdings"/>
    </style:style>
    <style:style style:name="WW8Num13z3" style:family="text">
      <style:text-properties style:font-name="Symbol"/>
    </style:style>
    <style:style style:name="WW8Num11z0" style:family="text">
      <style:text-properties style:font-name="Wingdings"/>
    </style:style>
    <style:style style:name="WW8Num11z1" style:family="text">
      <style:text-properties style:font-name="Courier New" style:font-name-complex="Courier New"/>
    </style:style>
    <style:style style:name="WW8Num11z3" style:family="text">
      <style:text-properties style:font-name="Symbol"/>
    </style:style>
    <text:outline-style style:name="Outline">
      <text:outline-level-style text:level="1" style:num-format="">
        <style:list-level-properties text:list-level-position-and-space-mode="label-alignment">
          <style:list-level-label-alignment text:label-followed-by="listtab" text:list-tab-stop-position="0.762cm" fo:text-indent="-0.762cm" fo:margin-left="0.762cm"/>
        </style:list-level-properties>
      </text:outline-level-style>
      <text:outline-level-style text:level="2" style:num-format="">
        <style:list-level-properties text:list-level-position-and-space-mode="label-alignment">
          <style:list-level-label-alignment text:label-followed-by="listtab" text:list-tab-stop-position="1.016cm" fo:text-indent="-1.016cm" fo:margin-left="1.016cm"/>
        </style:list-level-properties>
      </text:outline-level-style>
      <text:outline-level-style text:level="3" style:num-format="">
        <style:list-level-properties text:list-level-position-and-space-mode="label-alignment">
          <style:list-level-label-alignment text:label-followed-by="listtab" text:list-tab-stop-position="1.27cm" fo:text-indent="-1.27cm" fo:margin-left="1.27cm"/>
        </style:list-level-properties>
      </text:outline-level-style>
      <text:outline-level-style text:level="4" style:num-format="">
        <style:list-level-properties text:list-level-position-and-space-mode="label-alignment">
          <style:list-level-label-alignment text:label-followed-by="listtab" text:list-tab-stop-position="1.524cm" fo:text-indent="-1.524cm" fo:margin-left="1.524cm"/>
        </style:list-level-properties>
      </text:outline-level-style>
      <text:outline-level-style text:level="5" style:num-format="">
        <style:list-level-properties text:list-level-position-and-space-mode="label-alignment">
          <style:list-level-label-alignment text:label-followed-by="listtab" text:list-tab-stop-position="1.778cm" fo:text-indent="-1.778cm" fo:margin-left="1.778cm"/>
        </style:list-level-properties>
      </text:outline-level-style>
      <text:outline-level-style text:level="6" style:num-format="">
        <style:list-level-properties text:list-level-position-and-space-mode="label-alignment">
          <style:list-level-label-alignment text:label-followed-by="listtab" text:list-tab-stop-position="2.032cm" fo:text-indent="-2.032cm" fo:margin-left="2.032cm"/>
        </style:list-level-properties>
      </text:outline-level-style>
      <text:outline-level-style text:level="7" style:num-format="">
        <style:list-level-properties text:list-level-position-and-space-mode="label-alignment">
          <style:list-level-label-alignment text:label-followed-by="listtab" text:list-tab-stop-position="2.286cm" fo:text-indent="-2.286cm" fo:margin-left="2.286cm"/>
        </style:list-level-properties>
      </text:outline-level-style>
      <text:outline-level-style text:level="8" style:num-format="">
        <style:list-level-properties text:list-level-position-and-space-mode="label-alignment">
          <style:list-level-label-alignment text:label-followed-by="listtab" text:list-tab-stop-position="2.54cm" fo:text-indent="-2.54cm" fo:margin-left="2.54cm"/>
        </style:list-level-properties>
      </text:outline-level-style>
      <text:outline-level-style text:level="9" style:num-format="">
        <style:list-level-properties text:list-level-position-and-space-mode="label-alignment">
          <style:list-level-label-alignment text:label-followed-by="listtab" text:list-tab-stop-position="2.794cm" fo:text-indent="-2.794cm" fo:margin-left="2.794cm"/>
        </style:list-level-properties>
      </text:outline-level-style>
      <text:outline-level-style text:level="10" style:num-format="">
        <style:list-level-properties text:list-level-position-and-space-mode="label-alignment">
          <style:list-level-label-alignment text:label-followed-by="listtab" text:list-tab-stop-position="3.048cm" fo:text-indent="-3.048cm" fo:margin-left="3.048cm"/>
        </style:list-level-properties>
      </text:outline-level-style>
    </text:outline-style>
    <text:list-style style:name="WW8Num3" text:consecutive-numbering="true">
      <text:list-level-style-number text:level="1" text:style-name="WW8Num3z0" style:num-suffix="." style:num-format="1">
        <style:list-level-properties text:list-level-position-and-space-mode="label-alignment">
          <style:list-level-label-alignment text:label-followed-by="listtab" text:list-tab-stop-position="1cm" fo:text-indent="-1cm" fo:margin-left="1cm"/>
        </style:list-level-properties>
      </text:list-level-style-number>
      <text:list-level-style-number text:level="2" style:num-suffix="." style:num-format="1">
        <style:list-level-properties text:list-level-position-and-space-mode="label-alignment">
          <style:list-level-label-alignment text:label-followed-by="listtab" text:list-tab-stop-position="1.905cm" fo:text-indent="-0.635cm" fo:margin-left="1.905cm"/>
        </style:list-level-properties>
      </text:list-level-style-number>
      <text:list-level-style-number text:level="3" style:num-suffix="." style:num-format="1">
        <style:list-level-properties text:list-level-position-and-space-mode="label-alignment">
          <style:list-level-label-alignment text:label-followed-by="listtab" text:list-tab-stop-position="2.54cm" fo:text-indent="-0.635cm" fo:margin-left="2.54cm"/>
        </style:list-level-properties>
      </text:list-level-style-number>
      <text:list-level-style-number text:level="4" style:num-suffix="." style:num-format="1">
        <style:list-level-properties text:list-level-position-and-space-mode="label-alignment">
          <style:list-level-label-alignment text:label-followed-by="listtab" text:list-tab-stop-position="3.175cm" fo:text-indent="-0.635cm" fo:margin-left="3.175cm"/>
        </style:list-level-properties>
      </text:list-level-style-number>
      <text:list-level-style-number text:level="5" style:num-suffix="." style:num-format="1">
        <style:list-level-properties text:list-level-position-and-space-mode="label-alignment">
          <style:list-level-label-alignment text:label-followed-by="listtab" text:list-tab-stop-position="3.81cm" fo:text-indent="-0.635cm" fo:margin-left="3.81cm"/>
        </style:list-level-properties>
      </text:list-level-style-number>
      <text:list-level-style-number text:level="6" style:num-suffix="." style:num-format="1">
        <style:list-level-properties text:list-level-position-and-space-mode="label-alignment">
          <style:list-level-label-alignment text:label-followed-by="listtab" text:list-tab-stop-position="4.445cm" fo:text-indent="-0.635cm" fo:margin-left="4.445cm"/>
        </style:list-level-properties>
      </text:list-level-style-number>
      <text:list-level-style-number text:level="7" style:num-suffix="." style:num-format="1">
        <style:list-level-properties text:list-level-position-and-space-mode="label-alignment">
          <style:list-level-label-alignment text:label-followed-by="listtab" text:list-tab-stop-position="5.08cm" fo:text-indent="-0.635cm" fo:margin-left="5.08cm"/>
        </style:list-level-properties>
      </text:list-level-style-number>
      <text:list-level-style-number text:level="8" style:num-suffix="." style:num-format="1">
        <style:list-level-properties text:list-level-position-and-space-mode="label-alignment">
          <style:list-level-label-alignment text:label-followed-by="listtab" text:list-tab-stop-position="5.715cm" fo:text-indent="-0.635cm" fo:margin-left="5.715cm"/>
        </style:list-level-properties>
      </text:list-level-style-number>
      <text:list-level-style-number text:level="9" style:num-suffix="." style:num-format="1">
        <style:list-level-properties text:list-level-position-and-space-mode="label-alignment">
          <style:list-level-label-alignment text:label-followed-by="listtab" text:list-tab-stop-position="6.35cm" fo:text-indent="-0.635cm" fo:margin-left="6.35cm"/>
        </style:list-level-properties>
      </text:list-level-style-number>
      <text:list-level-style-number text:level="10" style:num-suffix="." style:num-format="1">
        <style:list-level-properties text:list-level-position-and-space-mode="label-alignment">
          <style:list-level-label-alignment text:label-followed-by="listtab" text:list-tab-stop-position="6.985cm" fo:text-indent="-0.635cm" fo:margin-left="6.985cm"/>
        </style:list-level-properties>
      </text:list-level-style-number>
    </text:list-style>
    <text:list-style style:name="WW8Num4">
      <text:list-level-style-image text:level="1" text:style-name="Bullet_20_Symbols_20__28_user_29_" xlink:href="Pictures/100002000000000A0000000ADFBE81A4.gif" xlink:type="simple" xlink:show="embed" xlink:actuate="onLoad">
        <style:list-level-properties text:list-level-position-and-space-mode="label-alignment" style:vertical-pos="middle" style:vertical-rel="line" fo:width="0.265cm" fo:height="0.265cm">
          <style:list-level-label-alignment text:label-followed-by="listtab" text:list-tab-stop-position="1cm" fo:text-indent="-1cm" fo:margin-left="1cm"/>
        </style:list-level-properties>
      </text:list-level-style-image>
      <text:list-level-style-bullet text:level="2" text:style-name="WW8Num4z1" text:bullet-char="□">
        <style:list-level-properties text:list-level-position-and-space-mode="label-alignment">
          <style:list-level-label-alignment text:label-followed-by="listtab" text:list-tab-stop-position="1.801cm" fo:text-indent="-0.801cm" fo:margin-left="1.801cm"/>
        </style:list-level-properties>
        <style:text-properties style:font-name="Courier New1"/>
      </text:list-level-style-bullet>
      <text:list-level-style-number text:level="3" style:num-suffix="." style:num-format="i">
        <style:list-level-properties text:list-level-position-and-space-mode="label-alignment">
          <style:list-level-label-alignment text:label-followed-by="listtab" text:list-tab-stop-position="3.81cm" fo:text-indent="-0.318cm" fo:margin-left="3.81cm"/>
        </style:list-level-properties>
      </text:list-level-style-number>
      <text:list-level-style-number text:level="4" style:num-suffix="." style:num-format="1">
        <style:list-level-properties text:list-level-position-and-space-mode="label-alignment">
          <style:list-level-label-alignment text:label-followed-by="listtab" text:list-tab-stop-position="5.08cm" fo:text-indent="-0.635cm" fo:margin-left="5.08cm"/>
        </style:list-level-properties>
      </text:list-level-style-number>
      <text:list-level-style-number text:level="5" style:num-suffix="." style:num-format="a" style:num-letter-sync="true">
        <style:list-level-properties text:list-level-position-and-space-mode="label-alignment">
          <style:list-level-label-alignment text:label-followed-by="listtab" text:list-tab-stop-position="6.35cm" fo:text-indent="-0.635cm" fo:margin-left="6.35cm"/>
        </style:list-level-properties>
      </text:list-level-style-number>
      <text:list-level-style-number text:level="6" style:num-suffix="." style:num-format="i">
        <style:list-level-properties text:list-level-position-and-space-mode="label-alignment">
          <style:list-level-label-alignment text:label-followed-by="listtab" text:list-tab-stop-position="7.62cm" fo:text-indent="-0.318cm" fo:margin-left="7.62cm"/>
        </style:list-level-properties>
      </text:list-level-style-number>
      <text:list-level-style-number text:level="7" style:num-suffix="." style:num-format="1">
        <style:list-level-properties text:list-level-position-and-space-mode="label-alignment">
          <style:list-level-label-alignment text:label-followed-by="listtab" text:list-tab-stop-position="8.89cm" fo:text-indent="-0.635cm" fo:margin-left="8.89cm"/>
        </style:list-level-properties>
      </text:list-level-style-number>
      <text:list-level-style-number text:level="8" style:num-suffix="." style:num-format="a" style:num-letter-sync="true">
        <style:list-level-properties text:list-level-position-and-space-mode="label-alignment">
          <style:list-level-label-alignment text:label-followed-by="listtab" text:list-tab-stop-position="10.16cm" fo:text-indent="-0.635cm" fo:margin-left="10.16cm"/>
        </style:list-level-properties>
      </text:list-level-style-number>
      <text:list-level-style-number text:level="9" style:num-suffix="." style:num-format="i">
        <style:list-level-properties text:list-level-position-and-space-mode="label-alignment">
          <style:list-level-label-alignment text:label-followed-by="listtab" text:list-tab-stop-position="11.43cm" fo:text-indent="-0.318cm" fo:margin-left="11.43cm"/>
        </style:list-level-properties>
      </text:list-level-style-number>
      <text:list-level-style-number text:level="10" style:num-suffix="." style:num-format="1">
        <style:list-level-properties text:list-level-position-and-space-mode="label-alignment">
          <style:list-level-label-alignment text:label-followed-by="listtab" text:list-tab-stop-position="6.985cm" fo:text-indent="-0.635cm" fo:margin-left="6.985cm"/>
        </style:list-level-properties>
      </text:list-level-style-number>
    </text:list-style>
    <text:list-style style:name="WW8Num7" text:consecutive-numbering="true">
      <text:list-level-style-bullet text:level="1" text:style-name="WW8Num7z0" text:bullet-char="□">
        <style:list-level-properties text:list-level-position-and-space-mode="label-alignment">
          <style:list-level-label-alignment text:label-followed-by="listtab" text:list-tab-stop-position="1.889cm" fo:text-indent="-0.801cm" fo:margin-left="1.889cm"/>
        </style:list-level-properties>
        <style:text-properties style:font-name="Courier New1"/>
      </text:list-level-style-bullet>
      <text:list-level-style-number text:level="2" style:num-suffix="." style:num-format="1">
        <style:list-level-properties text:list-level-position-and-space-mode="label-alignment">
          <style:list-level-label-alignment text:label-followed-by="listtab" text:list-tab-stop-position="1.905cm" fo:text-indent="-0.635cm" fo:margin-left="1.905cm"/>
        </style:list-level-properties>
      </text:list-level-style-number>
      <text:list-level-style-number text:level="3" style:num-suffix="." style:num-format="1">
        <style:list-level-properties text:list-level-position-and-space-mode="label-alignment">
          <style:list-level-label-alignment text:label-followed-by="listtab" text:list-tab-stop-position="2.54cm" fo:text-indent="-0.635cm" fo:margin-left="2.54cm"/>
        </style:list-level-properties>
      </text:list-level-style-number>
      <text:list-level-style-number text:level="4" style:num-suffix="." style:num-format="1">
        <style:list-level-properties text:list-level-position-and-space-mode="label-alignment">
          <style:list-level-label-alignment text:label-followed-by="listtab" text:list-tab-stop-position="3.175cm" fo:text-indent="-0.635cm" fo:margin-left="3.175cm"/>
        </style:list-level-properties>
      </text:list-level-style-number>
      <text:list-level-style-number text:level="5" style:num-suffix="." style:num-format="1">
        <style:list-level-properties text:list-level-position-and-space-mode="label-alignment">
          <style:list-level-label-alignment text:label-followed-by="listtab" text:list-tab-stop-position="3.81cm" fo:text-indent="-0.635cm" fo:margin-left="3.81cm"/>
        </style:list-level-properties>
      </text:list-level-style-number>
      <text:list-level-style-number text:level="6" style:num-suffix="." style:num-format="1">
        <style:list-level-properties text:list-level-position-and-space-mode="label-alignment">
          <style:list-level-label-alignment text:label-followed-by="listtab" text:list-tab-stop-position="4.445cm" fo:text-indent="-0.635cm" fo:margin-left="4.445cm"/>
        </style:list-level-properties>
      </text:list-level-style-number>
      <text:list-level-style-number text:level="7" style:num-suffix="." style:num-format="1">
        <style:list-level-properties text:list-level-position-and-space-mode="label-alignment">
          <style:list-level-label-alignment text:label-followed-by="listtab" text:list-tab-stop-position="5.08cm" fo:text-indent="-0.635cm" fo:margin-left="5.08cm"/>
        </style:list-level-properties>
      </text:list-level-style-number>
      <text:list-level-style-number text:level="8" style:num-suffix="." style:num-format="1">
        <style:list-level-properties text:list-level-position-and-space-mode="label-alignment">
          <style:list-level-label-alignment text:label-followed-by="listtab" text:list-tab-stop-position="5.715cm" fo:text-indent="-0.635cm" fo:margin-left="5.715cm"/>
        </style:list-level-properties>
      </text:list-level-style-number>
      <text:list-level-style-number text:level="9" style:num-suffix="." style:num-format="1">
        <style:list-level-properties text:list-level-position-and-space-mode="label-alignment">
          <style:list-level-label-alignment text:label-followed-by="listtab" text:list-tab-stop-position="6.35cm" fo:text-indent="-0.635cm" fo:margin-left="6.35cm"/>
        </style:list-level-properties>
      </text:list-level-style-number>
      <text:list-level-style-number text:level="10" style:num-suffix="." style:num-format="1">
        <style:list-level-properties text:list-level-position-and-space-mode="label-alignment">
          <style:list-level-label-alignment text:label-followed-by="listtab" text:list-tab-stop-position="6.985cm" fo:text-indent="-0.635cm" fo:margin-left="6.985cm"/>
        </style:list-level-properties>
      </text:list-level-style-number>
    </text:list-style>
    <text:list-style style:name="WW8Num5" text:consecutive-numbering="true">
      <text:list-level-style-bullet text:level="1" text:style-name="WW8Num5z0" text:bullet-char="□">
        <style:list-level-properties text:list-level-position-and-space-mode="label-alignment">
          <style:list-level-label-alignment text:label-followed-by="listtab" text:list-tab-stop-position="1.849cm" fo:text-indent="-0.6cm" fo:margin-left="1.849cm"/>
        </style:list-level-properties>
        <style:text-properties style:font-name="Courier New1"/>
      </text:list-level-style-bullet>
      <text:list-level-style-number text:level="2" style:num-suffix="." style:num-format="1">
        <style:list-level-properties text:list-level-position-and-space-mode="label-alignment">
          <style:list-level-label-alignment text:label-followed-by="listtab" text:list-tab-stop-position="1.905cm" fo:text-indent="-0.635cm" fo:margin-left="1.905cm"/>
        </style:list-level-properties>
      </text:list-level-style-number>
      <text:list-level-style-number text:level="3" style:num-suffix="." style:num-format="1">
        <style:list-level-properties text:list-level-position-and-space-mode="label-alignment">
          <style:list-level-label-alignment text:label-followed-by="listtab" text:list-tab-stop-position="2.54cm" fo:text-indent="-0.635cm" fo:margin-left="2.54cm"/>
        </style:list-level-properties>
      </text:list-level-style-number>
      <text:list-level-style-number text:level="4" style:num-suffix="." style:num-format="1">
        <style:list-level-properties text:list-level-position-and-space-mode="label-alignment">
          <style:list-level-label-alignment text:label-followed-by="listtab" text:list-tab-stop-position="3.175cm" fo:text-indent="-0.635cm" fo:margin-left="3.175cm"/>
        </style:list-level-properties>
      </text:list-level-style-number>
      <text:list-level-style-number text:level="5" style:num-suffix="." style:num-format="1">
        <style:list-level-properties text:list-level-position-and-space-mode="label-alignment">
          <style:list-level-label-alignment text:label-followed-by="listtab" text:list-tab-stop-position="3.81cm" fo:text-indent="-0.635cm" fo:margin-left="3.81cm"/>
        </style:list-level-properties>
      </text:list-level-style-number>
      <text:list-level-style-number text:level="6" style:num-suffix="." style:num-format="1">
        <style:list-level-properties text:list-level-position-and-space-mode="label-alignment">
          <style:list-level-label-alignment text:label-followed-by="listtab" text:list-tab-stop-position="4.445cm" fo:text-indent="-0.635cm" fo:margin-left="4.445cm"/>
        </style:list-level-properties>
      </text:list-level-style-number>
      <text:list-level-style-number text:level="7" style:num-suffix="." style:num-format="1">
        <style:list-level-properties text:list-level-position-and-space-mode="label-alignment">
          <style:list-level-label-alignment text:label-followed-by="listtab" text:list-tab-stop-position="5.08cm" fo:text-indent="-0.635cm" fo:margin-left="5.08cm"/>
        </style:list-level-properties>
      </text:list-level-style-number>
      <text:list-level-style-number text:level="8" style:num-suffix="." style:num-format="1">
        <style:list-level-properties text:list-level-position-and-space-mode="label-alignment">
          <style:list-level-label-alignment text:label-followed-by="listtab" text:list-tab-stop-position="5.715cm" fo:text-indent="-0.635cm" fo:margin-left="5.715cm"/>
        </style:list-level-properties>
      </text:list-level-style-number>
      <text:list-level-style-number text:level="9" style:num-suffix="." style:num-format="1">
        <style:list-level-properties text:list-level-position-and-space-mode="label-alignment">
          <style:list-level-label-alignment text:label-followed-by="listtab" text:list-tab-stop-position="6.35cm" fo:text-indent="-0.635cm" fo:margin-left="6.35cm"/>
        </style:list-level-properties>
      </text:list-level-style-number>
      <text:list-level-style-number text:level="10" style:num-suffix="." style:num-format="1">
        <style:list-level-properties text:list-level-position-and-space-mode="label-alignment">
          <style:list-level-label-alignment text:label-followed-by="listtab" text:list-tab-stop-position="6.985cm" fo:text-indent="-0.635cm" fo:margin-left="6.985cm"/>
        </style:list-level-properties>
      </text:list-level-style-number>
    </text:list-style>
    <text:list-style style:name="WW8Num6" text:consecutive-numbering="true">
      <text:list-level-style-bullet text:level="1" text:style-name="WW8Num6z0" text:bullet-char="□">
        <style:list-level-properties text:list-level-position-and-space-mode="label-alignment">
          <style:list-level-label-alignment text:label-followed-by="listtab" text:list-tab-stop-position="1.799cm" fo:text-indent="-0.6cm" fo:margin-left="1.799cm"/>
        </style:list-level-properties>
        <style:text-properties style:font-name="Courier New1"/>
      </text:list-level-style-bullet>
      <text:list-level-style-number text:level="2" style:num-suffix="." style:num-format="1">
        <style:list-level-properties text:list-level-position-and-space-mode="label-alignment">
          <style:list-level-label-alignment text:label-followed-by="listtab" text:list-tab-stop-position="1.905cm" fo:text-indent="-0.635cm" fo:margin-left="1.905cm"/>
        </style:list-level-properties>
      </text:list-level-style-number>
      <text:list-level-style-number text:level="3" style:num-suffix="." style:num-format="1">
        <style:list-level-properties text:list-level-position-and-space-mode="label-alignment">
          <style:list-level-label-alignment text:label-followed-by="listtab" text:list-tab-stop-position="2.54cm" fo:text-indent="-0.635cm" fo:margin-left="2.54cm"/>
        </style:list-level-properties>
      </text:list-level-style-number>
      <text:list-level-style-number text:level="4" style:num-suffix="." style:num-format="1">
        <style:list-level-properties text:list-level-position-and-space-mode="label-alignment">
          <style:list-level-label-alignment text:label-followed-by="listtab" text:list-tab-stop-position="3.175cm" fo:text-indent="-0.635cm" fo:margin-left="3.175cm"/>
        </style:list-level-properties>
      </text:list-level-style-number>
      <text:list-level-style-number text:level="5" style:num-suffix="." style:num-format="1">
        <style:list-level-properties text:list-level-position-and-space-mode="label-alignment">
          <style:list-level-label-alignment text:label-followed-by="listtab" text:list-tab-stop-position="3.81cm" fo:text-indent="-0.635cm" fo:margin-left="3.81cm"/>
        </style:list-level-properties>
      </text:list-level-style-number>
      <text:list-level-style-number text:level="6" style:num-suffix="." style:num-format="1">
        <style:list-level-properties text:list-level-position-and-space-mode="label-alignment">
          <style:list-level-label-alignment text:label-followed-by="listtab" text:list-tab-stop-position="4.445cm" fo:text-indent="-0.635cm" fo:margin-left="4.445cm"/>
        </style:list-level-properties>
      </text:list-level-style-number>
      <text:list-level-style-number text:level="7" style:num-suffix="." style:num-format="1">
        <style:list-level-properties text:list-level-position-and-space-mode="label-alignment">
          <style:list-level-label-alignment text:label-followed-by="listtab" text:list-tab-stop-position="5.08cm" fo:text-indent="-0.635cm" fo:margin-left="5.08cm"/>
        </style:list-level-properties>
      </text:list-level-style-number>
      <text:list-level-style-number text:level="8" style:num-suffix="." style:num-format="1">
        <style:list-level-properties text:list-level-position-and-space-mode="label-alignment">
          <style:list-level-label-alignment text:label-followed-by="listtab" text:list-tab-stop-position="5.715cm" fo:text-indent="-0.635cm" fo:margin-left="5.715cm"/>
        </style:list-level-properties>
      </text:list-level-style-number>
      <text:list-level-style-number text:level="9" style:num-suffix="." style:num-format="1">
        <style:list-level-properties text:list-level-position-and-space-mode="label-alignment">
          <style:list-level-label-alignment text:label-followed-by="listtab" text:list-tab-stop-position="6.35cm" fo:text-indent="-0.635cm" fo:margin-left="6.35cm"/>
        </style:list-level-properties>
      </text:list-level-style-number>
      <text:list-level-style-number text:level="10" style:num-suffix="." style:num-format="1">
        <style:list-level-properties text:list-level-position-and-space-mode="label-alignment">
          <style:list-level-label-alignment text:label-followed-by="listtab" text:list-tab-stop-position="6.985cm" fo:text-indent="-0.635cm" fo:margin-left="6.985cm"/>
        </style:list-level-properties>
      </text:list-level-style-number>
    </text:list-style>
    <text:list-style style:name="WW8Num8">
      <text:list-level-style-number text:level="1" style:num-suffix="." style:num-format="1">
        <style:list-level-properties text:list-level-position-and-space-mode="label-alignment">
          <style:list-level-label-alignment text:label-followed-by="listtab" text:list-tab-stop-position="1.27cm" fo:text-indent="-0.635cm" fo:margin-left="1.27cm"/>
        </style:list-level-properties>
      </text:list-level-style-number>
      <text:list-level-style-number text:level="2" style:num-suffix="." style:num-format="1">
        <style:list-level-properties text:list-level-position-and-space-mode="label-alignment">
          <style:list-level-label-alignment text:label-followed-by="listtab" text:list-tab-stop-position="1.905cm" fo:text-indent="-0.635cm" fo:margin-left="1.905cm"/>
        </style:list-level-properties>
      </text:list-level-style-number>
      <text:list-level-style-number text:level="3" style:num-suffix="." style:num-format="1">
        <style:list-level-properties text:list-level-position-and-space-mode="label-alignment">
          <style:list-level-label-alignment text:label-followed-by="listtab" text:list-tab-stop-position="2.54cm" fo:text-indent="-0.635cm" fo:margin-left="2.54cm"/>
        </style:list-level-properties>
      </text:list-level-style-number>
      <text:list-level-style-number text:level="4" style:num-suffix="." style:num-format="1">
        <style:list-level-properties text:list-level-position-and-space-mode="label-alignment">
          <style:list-level-label-alignment text:label-followed-by="listtab" text:list-tab-stop-position="3.175cm" fo:text-indent="-0.635cm" fo:margin-left="3.175cm"/>
        </style:list-level-properties>
      </text:list-level-style-number>
      <text:list-level-style-number text:level="5" style:num-suffix="." style:num-format="1">
        <style:list-level-properties text:list-level-position-and-space-mode="label-alignment">
          <style:list-level-label-alignment text:label-followed-by="listtab" text:list-tab-stop-position="3.81cm" fo:text-indent="-0.635cm" fo:margin-left="3.81cm"/>
        </style:list-level-properties>
      </text:list-level-style-number>
      <text:list-level-style-number text:level="6" style:num-suffix="." style:num-format="1">
        <style:list-level-properties text:list-level-position-and-space-mode="label-alignment">
          <style:list-level-label-alignment text:label-followed-by="listtab" text:list-tab-stop-position="4.445cm" fo:text-indent="-0.635cm" fo:margin-left="4.445cm"/>
        </style:list-level-properties>
      </text:list-level-style-number>
      <text:list-level-style-number text:level="7" style:num-suffix="." style:num-format="1">
        <style:list-level-properties text:list-level-position-and-space-mode="label-alignment">
          <style:list-level-label-alignment text:label-followed-by="listtab" text:list-tab-stop-position="5.08cm" fo:text-indent="-0.635cm" fo:margin-left="5.08cm"/>
        </style:list-level-properties>
      </text:list-level-style-number>
      <text:list-level-style-number text:level="8" style:num-suffix="." style:num-format="1">
        <style:list-level-properties text:list-level-position-and-space-mode="label-alignment">
          <style:list-level-label-alignment text:label-followed-by="listtab" text:list-tab-stop-position="5.715cm" fo:text-indent="-0.635cm" fo:margin-left="5.715cm"/>
        </style:list-level-properties>
      </text:list-level-style-number>
      <text:list-level-style-number text:level="9" style:num-suffix="." style:num-format="1">
        <style:list-level-properties text:list-level-position-and-space-mode="label-alignment">
          <style:list-level-label-alignment text:label-followed-by="listtab" text:list-tab-stop-position="6.35cm" fo:text-indent="-0.635cm" fo:margin-left="6.35cm"/>
        </style:list-level-properties>
      </text:list-level-style-number>
      <text:list-level-style-number text:level="10" style:num-suffix="." style:num-format="1">
        <style:list-level-properties text:list-level-position-and-space-mode="label-alignment">
          <style:list-level-label-alignment text:label-followed-by="listtab" text:list-tab-stop-position="6.985cm" fo:text-indent="-0.635cm" fo:margin-left="6.985cm"/>
        </style:list-level-properties>
      </text:list-level-style-number>
    </text:list-style>
    <text:list-style style:name="WW8Num1" text:consecutive-numbering="true">
      <text:list-level-style-bullet text:level="1" text:style-name="WW8Num1z0" text:bullet-char="□">
        <style:list-level-properties text:list-level-position-and-space-mode="label-alignment">
          <style:list-level-label-alignment text:label-followed-by="listtab" text:list-tab-stop-position="0.6cm" fo:text-indent="-0.6cm" fo:margin-left="0.6cm"/>
        </style:list-level-properties>
        <style:text-properties style:font-name="Courier New1"/>
      </text:list-level-style-bullet>
      <text:list-level-style-number text:level="2" style:num-suffix="." style:num-format="1">
        <style:list-level-properties text:list-level-position-and-space-mode="label-alignment">
          <style:list-level-label-alignment text:label-followed-by="listtab" text:list-tab-stop-position="1.905cm" fo:text-indent="-0.635cm" fo:margin-left="1.905cm"/>
        </style:list-level-properties>
      </text:list-level-style-number>
      <text:list-level-style-number text:level="3" style:num-suffix="." style:num-format="1">
        <style:list-level-properties text:list-level-position-and-space-mode="label-alignment">
          <style:list-level-label-alignment text:label-followed-by="listtab" text:list-tab-stop-position="2.54cm" fo:text-indent="-0.635cm" fo:margin-left="2.54cm"/>
        </style:list-level-properties>
      </text:list-level-style-number>
      <text:list-level-style-number text:level="4" style:num-suffix="." style:num-format="1">
        <style:list-level-properties text:list-level-position-and-space-mode="label-alignment">
          <style:list-level-label-alignment text:label-followed-by="listtab" text:list-tab-stop-position="3.175cm" fo:text-indent="-0.635cm" fo:margin-left="3.175cm"/>
        </style:list-level-properties>
      </text:list-level-style-number>
      <text:list-level-style-number text:level="5" style:num-suffix="." style:num-format="1">
        <style:list-level-properties text:list-level-position-and-space-mode="label-alignment">
          <style:list-level-label-alignment text:label-followed-by="listtab" text:list-tab-stop-position="3.81cm" fo:text-indent="-0.635cm" fo:margin-left="3.81cm"/>
        </style:list-level-properties>
      </text:list-level-style-number>
      <text:list-level-style-number text:level="6" style:num-suffix="." style:num-format="1">
        <style:list-level-properties text:list-level-position-and-space-mode="label-alignment">
          <style:list-level-label-alignment text:label-followed-by="listtab" text:list-tab-stop-position="4.445cm" fo:text-indent="-0.635cm" fo:margin-left="4.445cm"/>
        </style:list-level-properties>
      </text:list-level-style-number>
      <text:list-level-style-number text:level="7" style:num-suffix="." style:num-format="1">
        <style:list-level-properties text:list-level-position-and-space-mode="label-alignment">
          <style:list-level-label-alignment text:label-followed-by="listtab" text:list-tab-stop-position="5.08cm" fo:text-indent="-0.635cm" fo:margin-left="5.08cm"/>
        </style:list-level-properties>
      </text:list-level-style-number>
      <text:list-level-style-number text:level="8" style:num-suffix="." style:num-format="1">
        <style:list-level-properties text:list-level-position-and-space-mode="label-alignment">
          <style:list-level-label-alignment text:label-followed-by="listtab" text:list-tab-stop-position="5.715cm" fo:text-indent="-0.635cm" fo:margin-left="5.715cm"/>
        </style:list-level-properties>
      </text:list-level-style-number>
      <text:list-level-style-number text:level="9" style:num-suffix="." style:num-format="1">
        <style:list-level-properties text:list-level-position-and-space-mode="label-alignment">
          <style:list-level-label-alignment text:label-followed-by="listtab" text:list-tab-stop-position="6.35cm" fo:text-indent="-0.635cm" fo:margin-left="6.35cm"/>
        </style:list-level-properties>
      </text:list-level-style-number>
      <text:list-level-style-number text:level="10" style:num-suffix="." style:num-format="1">
        <style:list-level-properties text:list-level-position-and-space-mode="label-alignment">
          <style:list-level-label-alignment text:label-followed-by="listtab" text:list-tab-stop-position="6.985cm" fo:text-indent="-0.635cm" fo:margin-left="6.985cm"/>
        </style:list-level-properties>
      </text:list-level-style-number>
    </text:list-style>
    <text:list-style style:name="WW8Num2">
      <text:list-level-style-number text:level="1" style:num-suffix="." style:num-format="1" text:start-value="9">
        <style:list-level-properties text:list-level-position-and-space-mode="label-alignment">
          <style:list-level-label-alignment text:label-followed-by="listtab" fo:text-indent="-0.635cm" fo:margin-left="0.866cm"/>
        </style:list-level-properties>
      </text:list-level-style-number>
      <text:list-level-style-number text:level="2" style:num-suffix=")" style:num-format="1">
        <style:list-level-properties text:list-level-position-and-space-mode="label-alignment">
          <style:list-level-label-alignment text:label-followed-by="listtab" fo:text-indent="-0.635cm" fo:margin-left="0.404cm"/>
        </style:list-level-properties>
      </text:list-level-style-number>
      <text:list-level-style-number text:level="3" style:num-suffix="." style:num-format="i">
        <style:list-level-properties text:list-level-position-and-space-mode="label-alignment" fo:text-align="end">
          <style:list-level-label-alignment text:label-followed-by="listtab" fo:text-indent="-0.318cm" fo:margin-left="1.674cm"/>
        </style:list-level-properties>
      </text:list-level-style-number>
      <text:list-level-style-number text:level="4" style:num-suffix="." style:num-format="1">
        <style:list-level-properties text:list-level-position-and-space-mode="label-alignment">
          <style:list-level-label-alignment text:label-followed-by="listtab" fo:text-indent="-0.635cm" fo:margin-left="2.944cm"/>
        </style:list-level-properties>
      </text:list-level-style-number>
      <text:list-level-style-number text:level="5" style:num-suffix="." style:num-format="a" style:num-letter-sync="true">
        <style:list-level-properties text:list-level-position-and-space-mode="label-alignment">
          <style:list-level-label-alignment text:label-followed-by="listtab" fo:text-indent="-0.635cm" fo:margin-left="4.214cm"/>
        </style:list-level-properties>
      </text:list-level-style-number>
      <text:list-level-style-number text:level="6" style:num-suffix="." style:num-format="i">
        <style:list-level-properties text:list-level-position-and-space-mode="label-alignment" fo:text-align="end">
          <style:list-level-label-alignment text:label-followed-by="listtab" fo:text-indent="-0.318cm" fo:margin-left="5.484cm"/>
        </style:list-level-properties>
      </text:list-level-style-number>
      <text:list-level-style-number text:level="7" style:num-suffix="." style:num-format="1">
        <style:list-level-properties text:list-level-position-and-space-mode="label-alignment">
          <style:list-level-label-alignment text:label-followed-by="listtab" fo:text-indent="-0.635cm" fo:margin-left="6.754cm"/>
        </style:list-level-properties>
      </text:list-level-style-number>
      <text:list-level-style-number text:level="8" style:num-suffix="." style:num-format="a" style:num-letter-sync="true">
        <style:list-level-properties text:list-level-position-and-space-mode="label-alignment">
          <style:list-level-label-alignment text:label-followed-by="listtab" fo:text-indent="-0.635cm" fo:margin-left="8.024cm"/>
        </style:list-level-properties>
      </text:list-level-style-number>
      <text:list-level-style-number text:level="9" style:num-suffix="." style:num-format="i">
        <style:list-level-properties text:list-level-position-and-space-mode="label-alignment" fo:text-align="end">
          <style:list-level-label-alignment text:label-followed-by="listtab" fo:text-indent="-0.318cm" fo:margin-left="9.294cm"/>
        </style:list-level-properties>
      </text:list-level-style-number>
      <text:list-level-style-number text:level="10" style:num-suffix="." style:num-format="1">
        <style:list-level-properties text:list-level-position-and-space-mode="label-alignment">
          <style:list-level-label-alignment text:label-followed-by="listtab" text:list-tab-stop-position="6.985cm" fo:text-indent="-0.635cm" fo:margin-left="6.985cm"/>
        </style:list-level-properties>
      </text:list-level-style-number>
    </text:list-style>
    <text:list-style style:name="WW8Num13" text:consecutive-numbering="true">
      <text:list-level-style-bullet text:level="1" text:style-name="WW8Num13z0" text:bullet-char="-">
        <style:list-level-properties text:list-level-position-and-space-mode="label-alignment">
          <style:list-level-label-alignment text:label-followed-by="listtab" fo:text-indent="-0.635cm" fo:margin-left="1.27cm"/>
        </style:list-level-properties>
        <style:text-properties style:font-name="Times New Roman"/>
      </text:list-level-style-bullet>
      <text:list-level-style-bullet text:level="2" text:style-name="WW8Num13z1" text:bullet-char="o">
        <style:list-level-properties text:list-level-position-and-space-mode="label-alignment">
          <style:list-level-label-alignment text:label-followed-by="listtab" fo:text-indent="-0.635cm" fo:margin-left="2.54cm"/>
        </style:list-level-properties>
        <style:text-properties style:font-name="Courier New1"/>
      </text:list-level-style-bullet>
      <text:list-level-style-bullet text:level="3" text:style-name="WW8Num13z2" text:bullet-char="">
        <style:list-level-properties text:list-level-position-and-space-mode="label-alignment">
          <style:list-level-label-alignment text:label-followed-by="listtab" fo:text-indent="-0.635cm" fo:margin-left="3.81cm"/>
        </style:list-level-properties>
        <style:text-properties style:font-name="Wingdings"/>
      </text:list-level-style-bullet>
      <text:list-level-style-bullet text:level="4" text:style-name="WW8Num13z3" text:bullet-char="">
        <style:list-level-properties text:list-level-position-and-space-mode="label-alignment">
          <style:list-level-label-alignment text:label-followed-by="listtab" fo:text-indent="-0.635cm" fo:margin-left="5.08cm"/>
        </style:list-level-properties>
        <style:text-properties style:font-name="Symbol"/>
      </text:list-level-style-bullet>
      <text:list-level-style-bullet text:level="5" text:style-name="WW8Num13z1" text:bullet-char="o">
        <style:list-level-properties text:list-level-position-and-space-mode="label-alignment">
          <style:list-level-label-alignment text:label-followed-by="listtab" fo:text-indent="-0.635cm" fo:margin-left="6.35cm"/>
        </style:list-level-properties>
        <style:text-properties style:font-name="Courier New1"/>
      </text:list-level-style-bullet>
      <text:list-level-style-bullet text:level="6" text:style-name="WW8Num13z2" text:bullet-char="">
        <style:list-level-properties text:list-level-position-and-space-mode="label-alignment">
          <style:list-level-label-alignment text:label-followed-by="listtab" fo:text-indent="-0.635cm" fo:margin-left="7.62cm"/>
        </style:list-level-properties>
        <style:text-properties style:font-name="Wingdings"/>
      </text:list-level-style-bullet>
      <text:list-level-style-bullet text:level="7" text:style-name="WW8Num13z3" text:bullet-char="">
        <style:list-level-properties text:list-level-position-and-space-mode="label-alignment">
          <style:list-level-label-alignment text:label-followed-by="listtab" fo:text-indent="-0.635cm" fo:margin-left="8.89cm"/>
        </style:list-level-properties>
        <style:text-properties style:font-name="Symbol"/>
      </text:list-level-style-bullet>
      <text:list-level-style-bullet text:level="8" text:style-name="WW8Num13z1" text:bullet-char="o">
        <style:list-level-properties text:list-level-position-and-space-mode="label-alignment">
          <style:list-level-label-alignment text:label-followed-by="listtab" fo:text-indent="-0.635cm" fo:margin-left="10.16cm"/>
        </style:list-level-properties>
        <style:text-properties style:font-name="Courier New1"/>
      </text:list-level-style-bullet>
      <text:list-level-style-bullet text:level="9" text:style-name="WW8Num13z2" text:bullet-char="">
        <style:list-level-properties text:list-level-position-and-space-mode="label-alignment">
          <style:list-level-label-alignment text:label-followed-by="listtab" fo:text-indent="-0.635cm" fo:margin-left="11.43cm"/>
        </style:list-level-properties>
        <style:text-properties style:font-name="Wingdings"/>
      </text:list-level-style-bullet>
      <text:list-level-style-number text:level="10" style:num-suffix="." style:num-format="1">
        <style:list-level-properties text:list-level-position-and-space-mode="label-alignment">
          <style:list-level-label-alignment text:label-followed-by="listtab" text:list-tab-stop-position="6.985cm" fo:text-indent="-0.635cm" fo:margin-left="6.985cm"/>
        </style:list-level-properties>
      </text:list-level-style-number>
    </text:list-style>
    <text:list-style style:name="WW8Num11">
      <text:list-level-style-bullet text:level="1" text:style-name="WW8Num11z0" text:bullet-char="">
        <style:list-level-properties text:list-level-position-and-space-mode="label-alignment">
          <style:list-level-label-alignment text:label-followed-by="listtab" fo:text-indent="-0.635cm" fo:margin-left="0.019cm"/>
        </style:list-level-properties>
        <style:text-properties style:font-name="Wingdings"/>
      </text:list-level-style-bullet>
      <text:list-level-style-number text:level="2" style:num-suffix=")" style:num-format="a">
        <style:list-level-properties text:list-level-position-and-space-mode="label-alignment">
          <style:list-level-label-alignment text:label-followed-by="listtab" fo:text-indent="-0.635cm" fo:margin-left="1.289cm"/>
        </style:list-level-properties>
      </text:list-level-style-number>
      <text:list-level-style-bullet text:level="3" text:style-name="WW8Num11z0" text:bullet-char="">
        <style:list-level-properties text:list-level-position-and-space-mode="label-alignment">
          <style:list-level-label-alignment text:label-followed-by="listtab" fo:text-indent="-0.635cm" fo:margin-left="2.559cm"/>
        </style:list-level-properties>
        <style:text-properties style:font-name="Wingdings"/>
      </text:list-level-style-bullet>
      <text:list-level-style-bullet text:level="4" text:style-name="WW8Num11z3" text:bullet-char="">
        <style:list-level-properties text:list-level-position-and-space-mode="label-alignment">
          <style:list-level-label-alignment text:label-followed-by="listtab" fo:text-indent="-0.635cm" fo:margin-left="3.829cm"/>
        </style:list-level-properties>
        <style:text-properties style:font-name="Symbol"/>
      </text:list-level-style-bullet>
      <text:list-level-style-bullet text:level="5" text:style-name="WW8Num11z1" text:bullet-char="o">
        <style:list-level-properties text:list-level-position-and-space-mode="label-alignment">
          <style:list-level-label-alignment text:label-followed-by="listtab" fo:text-indent="-0.635cm" fo:margin-left="5.099cm"/>
        </style:list-level-properties>
        <style:text-properties style:font-name="Courier New1"/>
      </text:list-level-style-bullet>
      <text:list-level-style-bullet text:level="6" text:style-name="WW8Num11z0" text:bullet-char="">
        <style:list-level-properties text:list-level-position-and-space-mode="label-alignment">
          <style:list-level-label-alignment text:label-followed-by="listtab" fo:text-indent="-0.635cm" fo:margin-left="6.369cm"/>
        </style:list-level-properties>
        <style:text-properties style:font-name="Wingdings"/>
      </text:list-level-style-bullet>
      <text:list-level-style-bullet text:level="7" text:style-name="WW8Num11z3" text:bullet-char="">
        <style:list-level-properties text:list-level-position-and-space-mode="label-alignment">
          <style:list-level-label-alignment text:label-followed-by="listtab" fo:text-indent="-0.635cm" fo:margin-left="7.639cm"/>
        </style:list-level-properties>
        <style:text-properties style:font-name="Symbol"/>
      </text:list-level-style-bullet>
      <text:list-level-style-bullet text:level="8" text:style-name="WW8Num11z1" text:bullet-char="o">
        <style:list-level-properties text:list-level-position-and-space-mode="label-alignment">
          <style:list-level-label-alignment text:label-followed-by="listtab" fo:text-indent="-0.635cm" fo:margin-left="8.909cm"/>
        </style:list-level-properties>
        <style:text-properties style:font-name="Courier New1"/>
      </text:list-level-style-bullet>
      <text:list-level-style-bullet text:level="9" text:style-name="WW8Num11z0" text:bullet-char="">
        <style:list-level-properties text:list-level-position-and-space-mode="label-alignment">
          <style:list-level-label-alignment text:label-followed-by="listtab" fo:text-indent="-0.635cm" fo:margin-left="10.179cm"/>
        </style:list-level-properties>
        <style:text-properties style:font-name="Wingdings"/>
      </text:list-level-style-bullet>
      <text:list-level-style-number text:level="10" style:num-suffix="." style:num-format="1">
        <style:list-level-properties text:list-level-position-and-space-mode="label-alignment">
          <style:list-level-label-alignment text:label-followed-by="listtab" text:list-tab-stop-position="6.985cm" fo:text-indent="-0.635cm" fo:margin-left="6.985cm"/>
        </style:list-level-properties>
      </text:list-level-style-number>
    </text:list-style>
    <text:list-style style:name="WW8Num12">
      <text:list-level-style-bullet text:level="1" text:style-name="Zeichenformat" text:bullet-char="">
        <style:list-level-properties text:list-level-position-and-space-mode="label-alignment">
          <style:list-level-label-alignment text:label-followed-by="listtab" text:list-tab-stop-position="2.053cm" fo:text-indent="-0.635cm" fo:margin-left="2.053cm"/>
        </style:list-level-properties>
        <style:text-properties style:font-name="Symbol"/>
      </text:list-level-style-bullet>
      <text:list-level-style-bullet text:level="2" text:style-name="Zeichenformat" text:bullet-char="◦">
        <style:list-level-properties text:list-level-position-and-space-mode="label-alignment">
          <style:list-level-label-alignment text:label-followed-by="listtab" text:list-tab-stop-position="2.688cm" fo:text-indent="-0.635cm" fo:margin-left="2.688cm"/>
        </style:list-level-properties>
        <style:text-properties fo:font-family="OpenSymbol, 'Arial Unicode MS'" style:font-pitch="variable"/>
      </text:list-level-style-bullet>
      <text:list-level-style-bullet text:level="3" text:style-name="Zeichenformat" text:bullet-char="▪">
        <style:list-level-properties text:list-level-position-and-space-mode="label-alignment">
          <style:list-level-label-alignment text:label-followed-by="listtab" text:list-tab-stop-position="3.323cm" fo:text-indent="-0.635cm" fo:margin-left="3.323cm"/>
        </style:list-level-properties>
        <style:text-properties fo:font-family="OpenSymbol, 'Arial Unicode MS'" style:font-pitch="variable"/>
      </text:list-level-style-bullet>
      <text:list-level-style-bullet text:level="4" text:style-name="Zeichenformat" text:bullet-char="">
        <style:list-level-properties text:list-level-position-and-space-mode="label-alignment">
          <style:list-level-label-alignment text:label-followed-by="listtab" text:list-tab-stop-position="3.958cm" fo:text-indent="-0.635cm" fo:margin-left="3.958cm"/>
        </style:list-level-properties>
        <style:text-properties style:font-name="Symbol"/>
      </text:list-level-style-bullet>
      <text:list-level-style-bullet text:level="5" text:style-name="Zeichenformat" text:bullet-char="◦">
        <style:list-level-properties text:list-level-position-and-space-mode="label-alignment">
          <style:list-level-label-alignment text:label-followed-by="listtab" text:list-tab-stop-position="4.593cm" fo:text-indent="-0.635cm" fo:margin-left="4.593cm"/>
        </style:list-level-properties>
        <style:text-properties fo:font-family="OpenSymbol, 'Arial Unicode MS'" style:font-pitch="variable"/>
      </text:list-level-style-bullet>
      <text:list-level-style-bullet text:level="6" text:style-name="Zeichenformat" text:bullet-char="▪">
        <style:list-level-properties text:list-level-position-and-space-mode="label-alignment">
          <style:list-level-label-alignment text:label-followed-by="listtab" text:list-tab-stop-position="5.228cm" fo:text-indent="-0.635cm" fo:margin-left="5.228cm"/>
        </style:list-level-properties>
        <style:text-properties fo:font-family="OpenSymbol, 'Arial Unicode MS'" style:font-pitch="variable"/>
      </text:list-level-style-bullet>
      <text:list-level-style-bullet text:level="7" text:style-name="Zeichenformat" text:bullet-char="">
        <style:list-level-properties text:list-level-position-and-space-mode="label-alignment">
          <style:list-level-label-alignment text:label-followed-by="listtab" text:list-tab-stop-position="5.863cm" fo:text-indent="-0.635cm" fo:margin-left="5.863cm"/>
        </style:list-level-properties>
        <style:text-properties style:font-name="Symbol"/>
      </text:list-level-style-bullet>
      <text:list-level-style-bullet text:level="8" text:style-name="Zeichenformat" text:bullet-char="◦">
        <style:list-level-properties text:list-level-position-and-space-mode="label-alignment">
          <style:list-level-label-alignment text:label-followed-by="listtab" text:list-tab-stop-position="6.498cm" fo:text-indent="-0.635cm" fo:margin-left="6.498cm"/>
        </style:list-level-properties>
        <style:text-properties fo:font-family="OpenSymbol, 'Arial Unicode MS'" style:font-pitch="variable"/>
      </text:list-level-style-bullet>
      <text:list-level-style-bullet text:level="9" text:style-name="Zeichenformat" text:bullet-char="▪">
        <style:list-level-properties text:list-level-position-and-space-mode="label-alignment">
          <style:list-level-label-alignment text:label-followed-by="listtab" text:list-tab-stop-position="7.133cm" fo:text-indent="-0.635cm" fo:margin-left="7.133cm"/>
        </style:list-level-properties>
        <style:text-properties fo:font-family="OpenSymbol, 'Arial Unicode MS'" style:font-pitch="variable"/>
      </text:list-level-style-bullet>
      <text:list-level-style-number text:level="10" style:num-suffix="." style:num-format="1">
        <style:list-level-properties text:list-level-position-and-space-mode="label-alignment">
          <style:list-level-label-alignment text:label-followed-by="listtab" text:list-tab-stop-position="6.985cm" fo:text-indent="-0.635cm" fo:margin-left="6.985cm"/>
        </style:list-level-properties>
      </text:list-level-style-number>
    </text:list-style>
    <text:list-style style:name="WW8Num9">
      <text:list-level-style-bullet text:level="1" text:style-name="Zeichenformat" text:bullet-char="">
        <style:list-level-properties text:list-level-position-and-space-mode="label-alignment">
          <style:list-level-label-alignment text:label-followed-by="listtab" fo:text-indent="-0.635cm" fo:margin-left="0.019cm"/>
        </style:list-level-properties>
        <style:text-properties style:font-name="Wingdings"/>
      </text:list-level-style-bullet>
      <text:list-level-style-number text:level="2" style:num-suffix="." style:num-format="1">
        <style:list-level-properties text:list-level-position-and-space-mode="label-alignment">
          <style:list-level-label-alignment text:label-followed-by="listtab" text:list-tab-stop-position="2.54cm" fo:text-indent="-0.635cm" fo:margin-left="2.54cm"/>
        </style:list-level-properties>
      </text:list-level-style-number>
      <text:list-level-style-bullet text:level="3" text:style-name="Zeichenformat" text:bullet-char="">
        <style:list-level-properties text:list-level-position-and-space-mode="label-alignment">
          <style:list-level-label-alignment text:label-followed-by="listtab" fo:text-indent="-0.635cm" fo:margin-left="2.559cm"/>
        </style:list-level-properties>
        <style:text-properties style:font-name="Wingdings"/>
      </text:list-level-style-bullet>
      <text:list-level-style-number text:level="4" style:num-suffix="." style:num-format="1">
        <style:list-level-properties text:list-level-position-and-space-mode="label-alignment">
          <style:list-level-label-alignment text:label-followed-by="listtab" text:list-tab-stop-position="5.08cm" fo:text-indent="-0.635cm" fo:margin-left="5.08cm"/>
        </style:list-level-properties>
      </text:list-level-style-number>
      <text:list-level-style-number text:level="5" style:num-suffix="." style:num-format="1">
        <style:list-level-properties text:list-level-position-and-space-mode="label-alignment">
          <style:list-level-label-alignment text:label-followed-by="listtab" text:list-tab-stop-position="6.35cm" fo:text-indent="-0.635cm" fo:margin-left="6.35cm"/>
        </style:list-level-properties>
      </text:list-level-style-number>
      <text:list-level-style-number text:level="6" style:num-suffix="." style:num-format="1">
        <style:list-level-properties text:list-level-position-and-space-mode="label-alignment">
          <style:list-level-label-alignment text:label-followed-by="listtab" text:list-tab-stop-position="7.62cm" fo:text-indent="-0.635cm" fo:margin-left="7.62cm"/>
        </style:list-level-properties>
      </text:list-level-style-number>
      <text:list-level-style-number text:level="7" style:num-suffix="." style:num-format="1">
        <style:list-level-properties text:list-level-position-and-space-mode="label-alignment">
          <style:list-level-label-alignment text:label-followed-by="listtab" text:list-tab-stop-position="8.89cm" fo:text-indent="-0.635cm" fo:margin-left="8.89cm"/>
        </style:list-level-properties>
      </text:list-level-style-number>
      <text:list-level-style-number text:level="8" style:num-suffix="." style:num-format="1">
        <style:list-level-properties text:list-level-position-and-space-mode="label-alignment">
          <style:list-level-label-alignment text:label-followed-by="listtab" text:list-tab-stop-position="10.16cm" fo:text-indent="-0.635cm" fo:margin-left="10.16cm"/>
        </style:list-level-properties>
      </text:list-level-style-number>
      <text:list-level-style-number text:level="9" style:num-suffix="." style:num-format="1">
        <style:list-level-properties text:list-level-position-and-space-mode="label-alignment">
          <style:list-level-label-alignment text:label-followed-by="listtab" text:list-tab-stop-position="11.43cm" fo:text-indent="-0.635cm" fo:margin-left="11.43cm"/>
        </style:list-level-properties>
      </text:list-level-style-number>
      <text:list-level-style-number text:level="10" style:num-suffix="." style:num-format="1">
        <style:list-level-properties text:list-level-position-and-space-mode="label-alignment">
          <style:list-level-label-alignment text:label-followed-by="listtab" text:list-tab-stop-position="6.985cm" fo:text-indent="-0.635cm" fo:margin-left="6.985cm"/>
        </style:list-level-properties>
      </text:list-level-style-number>
    </text:list-style>
    <text:notes-configuration text:note-class="footnote" text:citation-style-name="Footnote_20_Symbol" text:citation-body-style-name="Footnote_20_anchor" style:num-format="1" text:start-value="0" text:footnotes-position="page" text:start-numbering-at="document"/>
    <text:notes-configuration text:note-class="endnote" style:num-format="i" text:start-value="0"/>
    <text:linenumbering-configuration text:number-lines="false" text:offset="0.499cm" style:num-format="1" text:number-position="left" text:increment="5"/>
  </office:styles>
  <office:automatic-styles>
    <style:style style:name="MP1" style:family="paragraph" style:parent-style-name="Header">
      <style:text-properties style:font-name="Verdana" fo:font-size="9pt" style:font-size-asian="9pt" style:font-size-complex="9pt"/>
    </style:style>
    <style:style style:name="MP2" style:family="paragraph" style:parent-style-name="Footer">
      <style:paragraph-properties fo:text-align="center" style:justify-single-word="false"/>
    </style:style>
    <style:page-layout style:name="Mpm1">
      <style:page-layout-properties fo:page-width="20.999cm" fo:page-height="29.699cm" style:num-format="1" style:print-orientation="portrait" fo:margin-top="2cm" fo:margin-bottom="2cm" fo:margin-left="2cm" fo:margin-right="2cm" style:writing-mode="lr-tb" style:footnote-max-height="0cm">
        <style:footnote-sep style:width="0.018cm" style:distance-before-sep="0.101cm" style:distance-after-sep="0.101cm" style:adjustment="left" style:rel-width="25%" style:color="#000000"/>
      </style:page-layout-properties>
      <style:header-style/>
      <style:footer-style/>
    </style:page-layout>
    <style:page-layout style:name="Mpm2">
      <style:page-layout-properties fo:page-width="21.001cm" fo:page-height="29.7cm" style:num-format="1" style:print-orientation="portrait" fo:margin-top="1.27cm" fo:margin-bottom="1.27cm" fo:margin-left="3cm" fo:margin-right="1.498cm" style:writing-mode="lr-tb" style:layout-grid-color="#c0c0c0" style:layout-grid-lines="42" style:layout-grid-base-height="0.635cm" style:layout-grid-ruby-height="0cm" style:layout-grid-mode="none" style:layout-grid-ruby-below="false" style:layout-grid-print="false" style:layout-grid-display="false" style:footnote-max-height="0cm">
        <style:footnote-sep style:width="0.018cm" style:distance-before-sep="0.101cm" style:distance-after-sep="0.101cm" style:adjustment="left" style:rel-width="25%" style:color="#000000"/>
      </style:page-layout-properties>
      <style:header-style>
        <style:header-footer-properties fo:min-height="2.438cm" fo:margin-left="0cm" fo:margin-right="0cm" fo:margin-bottom="2.339cm" style:dynamic-spacing="true"/>
      </style:header-style>
      <style:footer-style>
        <style:header-footer-properties fo:min-height="1.73cm" fo:margin-left="0cm" fo:margin-right="0cm" fo:margin-top="1.632cm" style:dynamic-spacing="true"/>
      </style:footer-style>
    </style:page-layout>
  </office:automatic-styles>
  <office:master-styles>
    <style:master-page style:name="Standard" style:page-layout-name="Mpm1"/>
    <style:master-page style:name="First_20_Page" style:display-name="First Page" style:page-layout-name="Mpm2" style:next-style-name="Standard">
      <style:header>
        <text:p text:style-name="MP1"/>
        <text:p text:style-name="MP1"/>
        <text:p text:style-name="MP1"/>
        <text:p text:style-name="MP1"/>
      </style:header>
      <style:footer>
        <text:p text:style-name="MP2">
          <text:page-number text:select-page="current"/>
        </text:p>
        <text:p text:style-name="Footer"/>
      </style:footer>
    </style:master-page>
  </office:master-styles>
</office:document-styles>
</file>